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7" r:id="rId3"/>
    <p:sldMasterId id="2147483701" r:id="rId4"/>
    <p:sldMasterId id="2147483715" r:id="rId5"/>
  </p:sldMasterIdLst>
  <p:notesMasterIdLst>
    <p:notesMasterId r:id="rId20"/>
  </p:notesMasterIdLst>
  <p:sldIdLst>
    <p:sldId id="256" r:id="rId6"/>
    <p:sldId id="257" r:id="rId7"/>
    <p:sldId id="259" r:id="rId8"/>
    <p:sldId id="260" r:id="rId9"/>
    <p:sldId id="261" r:id="rId10"/>
    <p:sldId id="275" r:id="rId11"/>
    <p:sldId id="262" r:id="rId12"/>
    <p:sldId id="267" r:id="rId13"/>
    <p:sldId id="273" r:id="rId14"/>
    <p:sldId id="281" r:id="rId15"/>
    <p:sldId id="280" r:id="rId16"/>
    <p:sldId id="282" r:id="rId17"/>
    <p:sldId id="283" r:id="rId18"/>
    <p:sldId id="266" r:id="rId19"/>
  </p:sldIdLst>
  <p:sldSz cx="14630400" cy="8229600"/>
  <p:notesSz cx="8229600" cy="14630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261" autoAdjust="0"/>
  </p:normalViewPr>
  <p:slideViewPr>
    <p:cSldViewPr snapToGrid="0">
      <p:cViewPr varScale="1">
        <p:scale>
          <a:sx n="104" d="100"/>
          <a:sy n="104" d="100"/>
        </p:scale>
        <p:origin x="38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zh-CN" sz="4400" b="0" strike="noStrike" spc="-1">
                <a:latin typeface="Arial"/>
              </a:rPr>
              <a:t>点击鼠标移动幻灯片</a:t>
            </a:r>
            <a:endParaRPr lang="en-US" sz="4400" b="0" strike="noStrike" spc="-1">
              <a:latin typeface="Arial"/>
            </a:endParaRPr>
          </a:p>
        </p:txBody>
      </p:sp>
      <p:sp>
        <p:nvSpPr>
          <p:cNvPr id="158" name="PlaceHolder 2"/>
          <p:cNvSpPr>
            <a:spLocks noGrp="1"/>
          </p:cNvSpPr>
          <p:nvPr>
            <p:ph type="body"/>
          </p:nvPr>
        </p:nvSpPr>
        <p:spPr>
          <a:xfrm>
            <a:off x="756000" y="5078520"/>
            <a:ext cx="6047640" cy="4811040"/>
          </a:xfrm>
          <a:prstGeom prst="rect">
            <a:avLst/>
          </a:prstGeom>
        </p:spPr>
        <p:txBody>
          <a:bodyPr lIns="0" tIns="0" rIns="0" bIns="0">
            <a:noAutofit/>
          </a:bodyPr>
          <a:lstStyle/>
          <a:p>
            <a:r>
              <a:rPr lang="zh-CN" sz="2000" b="0" strike="noStrike" spc="-1">
                <a:latin typeface="Arial"/>
              </a:rPr>
              <a:t>点击编辑备注格式</a:t>
            </a:r>
            <a:endParaRPr lang="en-US" sz="2000" b="0" strike="noStrike" spc="-1">
              <a:latin typeface="Arial"/>
            </a:endParaRPr>
          </a:p>
        </p:txBody>
      </p:sp>
      <p:sp>
        <p:nvSpPr>
          <p:cNvPr id="159"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&lt;页眉&gt;</a:t>
            </a:r>
          </a:p>
        </p:txBody>
      </p:sp>
      <p:sp>
        <p:nvSpPr>
          <p:cNvPr id="160"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&lt;日期/时间&gt;</a:t>
            </a:r>
          </a:p>
        </p:txBody>
      </p:sp>
      <p:sp>
        <p:nvSpPr>
          <p:cNvPr id="161"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&lt;页脚&gt;</a:t>
            </a:r>
          </a:p>
        </p:txBody>
      </p:sp>
      <p:sp>
        <p:nvSpPr>
          <p:cNvPr id="162"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F5E6C706-26C1-4D36-BDAC-069989D07572}"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noRot="1" noChangeAspect="1"/>
          </p:cNvSpPr>
          <p:nvPr>
            <p:ph type="sldImg"/>
          </p:nvPr>
        </p:nvSpPr>
        <p:spPr>
          <a:xfrm>
            <a:off x="685800" y="1143000"/>
            <a:ext cx="5486400" cy="3086100"/>
          </a:xfrm>
          <a:prstGeom prst="rect">
            <a:avLst/>
          </a:prstGeom>
        </p:spPr>
      </p:sp>
      <p:sp>
        <p:nvSpPr>
          <p:cNvPr id="311" name="PlaceHolder 2"/>
          <p:cNvSpPr>
            <a:spLocks noGrp="1"/>
          </p:cNvSpPr>
          <p:nvPr>
            <p:ph type="body"/>
          </p:nvPr>
        </p:nvSpPr>
        <p:spPr>
          <a:xfrm>
            <a:off x="685800" y="4400640"/>
            <a:ext cx="5485680" cy="3599640"/>
          </a:xfrm>
          <a:prstGeom prst="rect">
            <a:avLst/>
          </a:prstGeom>
        </p:spPr>
        <p:txBody>
          <a:bodyPr lIns="0" tIns="0" rIns="0" bIns="0">
            <a:noAutofit/>
          </a:bodyPr>
          <a:lstStyle/>
          <a:p>
            <a:r>
              <a:rPr kumimoji="1" lang="ja-JP" altLang="en-US" sz="2000" dirty="0"/>
              <a:t>私はシミュレーションデータを用いた</a:t>
            </a:r>
            <a:r>
              <a:rPr kumimoji="1" lang="en-US" altLang="ja-JP" sz="2000" dirty="0"/>
              <a:t>3</a:t>
            </a:r>
            <a:r>
              <a:rPr kumimoji="1" lang="ja-JP" altLang="en-US" sz="2000" dirty="0"/>
              <a:t>次元</a:t>
            </a:r>
            <a:r>
              <a:rPr kumimoji="1" lang="en-US" altLang="ja-JP" sz="2000" dirty="0"/>
              <a:t>LiDAR</a:t>
            </a:r>
            <a:r>
              <a:rPr kumimoji="1" lang="ja-JP" altLang="en-US" sz="2000" dirty="0"/>
              <a:t>による歩容認証について研究を行っています。</a:t>
            </a:r>
          </a:p>
          <a:p>
            <a:endParaRPr lang="en-US" sz="2000" b="0" strike="noStrike" spc="-1" dirty="0">
              <a:latin typeface="Arial"/>
            </a:endParaRPr>
          </a:p>
        </p:txBody>
      </p:sp>
      <p:sp>
        <p:nvSpPr>
          <p:cNvPr id="312"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DA111E0-A0D5-428B-924C-2CAB44FD921F}" type="slidenum">
              <a:rPr lang="en-US" sz="1200" b="0" strike="noStrike" spc="-1">
                <a:solidFill>
                  <a:srgbClr val="000000"/>
                </a:solidFill>
                <a:latin typeface="+mn-lt"/>
                <a:ea typeface="+mn-ea"/>
              </a:rPr>
              <a:t>1</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17488" y="812800"/>
            <a:ext cx="7124700" cy="4008438"/>
          </a:xfrm>
        </p:spPr>
      </p:sp>
      <p:sp>
        <p:nvSpPr>
          <p:cNvPr id="3" name="ノート プレースホルダー 2"/>
          <p:cNvSpPr>
            <a:spLocks noGrp="1"/>
          </p:cNvSpPr>
          <p:nvPr>
            <p:ph type="body" idx="1"/>
          </p:nvPr>
        </p:nvSpPr>
        <p:spPr/>
        <p:txBody>
          <a:bodyPr/>
          <a:lstStyle/>
          <a:p>
            <a:r>
              <a:rPr kumimoji="1" lang="en-US" altLang="ja-JP" dirty="0"/>
              <a:t>SMPL</a:t>
            </a:r>
            <a:r>
              <a:rPr kumimoji="1" lang="ja-JP" altLang="en-US" dirty="0"/>
              <a:t>パラメータの推定結果についてです。この推定結果の</a:t>
            </a:r>
            <a:r>
              <a:rPr kumimoji="1" lang="en-US" altLang="ja-JP" dirty="0"/>
              <a:t>SMPL</a:t>
            </a:r>
            <a:r>
              <a:rPr kumimoji="1" lang="ja-JP" altLang="en-US" dirty="0"/>
              <a:t>パラメータをメッシュモデルにして表したものがこのスライドの図になっています。一番右にある図がシミュレーションデータの基になったメッシュモデルで、その隣の</a:t>
            </a:r>
            <a:r>
              <a:rPr kumimoji="1" lang="en-US" altLang="ja-JP" dirty="0"/>
              <a:t>3</a:t>
            </a:r>
            <a:r>
              <a:rPr kumimoji="1" lang="ja-JP" altLang="en-US" dirty="0" err="1"/>
              <a:t>つの</a:t>
            </a:r>
            <a:r>
              <a:rPr kumimoji="1" lang="ja-JP" altLang="en-US" dirty="0"/>
              <a:t>モデルが出力された</a:t>
            </a:r>
            <a:r>
              <a:rPr kumimoji="1" lang="en-US" altLang="ja-JP" dirty="0"/>
              <a:t>SMPL</a:t>
            </a:r>
            <a:r>
              <a:rPr kumimoji="1" lang="ja-JP" altLang="en-US" dirty="0"/>
              <a:t>パラメータから復元したメッシュモデルです。視線角度の間隔が</a:t>
            </a:r>
            <a:r>
              <a:rPr kumimoji="1" lang="en-US" altLang="ja-JP" dirty="0"/>
              <a:t>0.5</a:t>
            </a:r>
            <a:r>
              <a:rPr kumimoji="1" lang="ja-JP" altLang="en-US" dirty="0"/>
              <a:t>度、</a:t>
            </a:r>
            <a:r>
              <a:rPr kumimoji="1" lang="en-US" altLang="ja-JP" dirty="0"/>
              <a:t>0.25</a:t>
            </a:r>
            <a:r>
              <a:rPr kumimoji="1" lang="ja-JP" altLang="en-US" dirty="0"/>
              <a:t>度のものは歩行動作が再現されているのに対して、</a:t>
            </a:r>
            <a:r>
              <a:rPr kumimoji="1" lang="en-US" altLang="ja-JP" dirty="0"/>
              <a:t>1.0°</a:t>
            </a:r>
            <a:r>
              <a:rPr kumimoji="1" lang="ja-JP" altLang="en-US" dirty="0"/>
              <a:t>のものは歩行動作の再現ができていませんでした。これは</a:t>
            </a:r>
            <a:r>
              <a:rPr kumimoji="1" lang="en-US" altLang="ja-JP" dirty="0"/>
              <a:t>1.0</a:t>
            </a:r>
            <a:r>
              <a:rPr kumimoji="1" lang="ja-JP" altLang="en-US" dirty="0"/>
              <a:t>度間隔のシミュレーションデータでは足元の点がほとんどないものがあったためと考えられます。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10</a:t>
            </a:fld>
            <a:endParaRPr kumimoji="1" lang="ja-JP" altLang="en-US"/>
          </a:p>
        </p:txBody>
      </p:sp>
    </p:spTree>
    <p:extLst>
      <p:ext uri="{BB962C8B-B14F-4D97-AF65-F5344CB8AC3E}">
        <p14:creationId xmlns:p14="http://schemas.microsoft.com/office/powerpoint/2010/main" val="31024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17488" y="812800"/>
            <a:ext cx="7124700" cy="4008438"/>
          </a:xfrm>
        </p:spPr>
      </p:sp>
      <p:sp>
        <p:nvSpPr>
          <p:cNvPr id="3" name="ノート プレースホルダー 2"/>
          <p:cNvSpPr>
            <a:spLocks noGrp="1"/>
          </p:cNvSpPr>
          <p:nvPr>
            <p:ph type="body" idx="1"/>
          </p:nvPr>
        </p:nvSpPr>
        <p:spPr/>
        <p:txBody>
          <a:bodyPr/>
          <a:lstStyle/>
          <a:p>
            <a:r>
              <a:rPr kumimoji="1" lang="en-US" altLang="ja-JP" dirty="0"/>
              <a:t>SMPL</a:t>
            </a:r>
            <a:r>
              <a:rPr kumimoji="1" lang="ja-JP" altLang="en-US" dirty="0"/>
              <a:t>パラメータの推定結果についてです。この推定結果の</a:t>
            </a:r>
            <a:r>
              <a:rPr kumimoji="1" lang="en-US" altLang="ja-JP" dirty="0"/>
              <a:t>SMPL</a:t>
            </a:r>
            <a:r>
              <a:rPr kumimoji="1" lang="ja-JP" altLang="en-US" dirty="0"/>
              <a:t>パラメータをメッシュモデルにして表したものがこのスライドの図になっています。一番右にある図がシミュレーションデータの基になったメッシュモデルで、その隣の</a:t>
            </a:r>
            <a:r>
              <a:rPr kumimoji="1" lang="en-US" altLang="ja-JP" dirty="0"/>
              <a:t>3</a:t>
            </a:r>
            <a:r>
              <a:rPr kumimoji="1" lang="ja-JP" altLang="en-US" dirty="0" err="1"/>
              <a:t>つの</a:t>
            </a:r>
            <a:r>
              <a:rPr kumimoji="1" lang="ja-JP" altLang="en-US" dirty="0"/>
              <a:t>モデルが出力された</a:t>
            </a:r>
            <a:r>
              <a:rPr kumimoji="1" lang="en-US" altLang="ja-JP" dirty="0"/>
              <a:t>SMPL</a:t>
            </a:r>
            <a:r>
              <a:rPr kumimoji="1" lang="ja-JP" altLang="en-US" dirty="0"/>
              <a:t>パラメータから復元したメッシュモデルです。視線角度の間隔が</a:t>
            </a:r>
            <a:r>
              <a:rPr kumimoji="1" lang="en-US" altLang="ja-JP" dirty="0"/>
              <a:t>0.5</a:t>
            </a:r>
            <a:r>
              <a:rPr kumimoji="1" lang="ja-JP" altLang="en-US" dirty="0"/>
              <a:t>度、</a:t>
            </a:r>
            <a:r>
              <a:rPr kumimoji="1" lang="en-US" altLang="ja-JP" dirty="0"/>
              <a:t>0.25</a:t>
            </a:r>
            <a:r>
              <a:rPr kumimoji="1" lang="ja-JP" altLang="en-US" dirty="0"/>
              <a:t>度のものは歩行動作が再現されているのに対して、</a:t>
            </a:r>
            <a:r>
              <a:rPr kumimoji="1" lang="en-US" altLang="ja-JP" dirty="0"/>
              <a:t>1.0°</a:t>
            </a:r>
            <a:r>
              <a:rPr kumimoji="1" lang="ja-JP" altLang="en-US" dirty="0"/>
              <a:t>のものは歩行動作の再現ができていませんでした。これは</a:t>
            </a:r>
            <a:r>
              <a:rPr kumimoji="1" lang="en-US" altLang="ja-JP" dirty="0"/>
              <a:t>1.0</a:t>
            </a:r>
            <a:r>
              <a:rPr kumimoji="1" lang="ja-JP" altLang="en-US" dirty="0"/>
              <a:t>度間隔のシミュレーションデータでは足元の点がほとんどないものがあったためと考えられます。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11</a:t>
            </a:fld>
            <a:endParaRPr kumimoji="1" lang="ja-JP" altLang="en-US"/>
          </a:p>
        </p:txBody>
      </p:sp>
    </p:spTree>
    <p:extLst>
      <p:ext uri="{BB962C8B-B14F-4D97-AF65-F5344CB8AC3E}">
        <p14:creationId xmlns:p14="http://schemas.microsoft.com/office/powerpoint/2010/main" val="95939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17488" y="812800"/>
            <a:ext cx="7124700" cy="4008438"/>
          </a:xfrm>
        </p:spPr>
      </p:sp>
      <p:sp>
        <p:nvSpPr>
          <p:cNvPr id="3" name="ノート プレースホルダー 2"/>
          <p:cNvSpPr>
            <a:spLocks noGrp="1"/>
          </p:cNvSpPr>
          <p:nvPr>
            <p:ph type="body" idx="1"/>
          </p:nvPr>
        </p:nvSpPr>
        <p:spPr/>
        <p:txBody>
          <a:bodyPr/>
          <a:lstStyle/>
          <a:p>
            <a:r>
              <a:rPr kumimoji="1" lang="en-US" altLang="ja-JP" dirty="0"/>
              <a:t>SMPL</a:t>
            </a:r>
            <a:r>
              <a:rPr kumimoji="1" lang="ja-JP" altLang="en-US" dirty="0"/>
              <a:t>パラメータの推定結果についてです。この推定結果の</a:t>
            </a:r>
            <a:r>
              <a:rPr kumimoji="1" lang="en-US" altLang="ja-JP" dirty="0"/>
              <a:t>SMPL</a:t>
            </a:r>
            <a:r>
              <a:rPr kumimoji="1" lang="ja-JP" altLang="en-US" dirty="0"/>
              <a:t>パラメータをメッシュモデルにして表したものがこのスライドの図になっています。一番右にある図がシミュレーションデータの基になったメッシュモデルで、その隣の</a:t>
            </a:r>
            <a:r>
              <a:rPr kumimoji="1" lang="en-US" altLang="ja-JP" dirty="0"/>
              <a:t>3</a:t>
            </a:r>
            <a:r>
              <a:rPr kumimoji="1" lang="ja-JP" altLang="en-US" dirty="0" err="1"/>
              <a:t>つの</a:t>
            </a:r>
            <a:r>
              <a:rPr kumimoji="1" lang="ja-JP" altLang="en-US" dirty="0"/>
              <a:t>モデルが出力された</a:t>
            </a:r>
            <a:r>
              <a:rPr kumimoji="1" lang="en-US" altLang="ja-JP" dirty="0"/>
              <a:t>SMPL</a:t>
            </a:r>
            <a:r>
              <a:rPr kumimoji="1" lang="ja-JP" altLang="en-US" dirty="0"/>
              <a:t>パラメータから復元したメッシュモデルです。視線角度の間隔が</a:t>
            </a:r>
            <a:r>
              <a:rPr kumimoji="1" lang="en-US" altLang="ja-JP" dirty="0"/>
              <a:t>0.5</a:t>
            </a:r>
            <a:r>
              <a:rPr kumimoji="1" lang="ja-JP" altLang="en-US" dirty="0"/>
              <a:t>度、</a:t>
            </a:r>
            <a:r>
              <a:rPr kumimoji="1" lang="en-US" altLang="ja-JP" dirty="0"/>
              <a:t>0.25</a:t>
            </a:r>
            <a:r>
              <a:rPr kumimoji="1" lang="ja-JP" altLang="en-US" dirty="0"/>
              <a:t>度のものは歩行動作が再現されているのに対して、</a:t>
            </a:r>
            <a:r>
              <a:rPr kumimoji="1" lang="en-US" altLang="ja-JP" dirty="0"/>
              <a:t>1.0°</a:t>
            </a:r>
            <a:r>
              <a:rPr kumimoji="1" lang="ja-JP" altLang="en-US" dirty="0"/>
              <a:t>のものは歩行動作の再現ができていませんでした。これは</a:t>
            </a:r>
            <a:r>
              <a:rPr kumimoji="1" lang="en-US" altLang="ja-JP" dirty="0"/>
              <a:t>1.0</a:t>
            </a:r>
            <a:r>
              <a:rPr kumimoji="1" lang="ja-JP" altLang="en-US" dirty="0"/>
              <a:t>度間隔のシミュレーションデータでは足元の点がほとんどないものがあったためと考えられます。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12</a:t>
            </a:fld>
            <a:endParaRPr kumimoji="1" lang="ja-JP" altLang="en-US"/>
          </a:p>
        </p:txBody>
      </p:sp>
    </p:spTree>
    <p:extLst>
      <p:ext uri="{BB962C8B-B14F-4D97-AF65-F5344CB8AC3E}">
        <p14:creationId xmlns:p14="http://schemas.microsoft.com/office/powerpoint/2010/main" val="2171646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17488" y="812800"/>
            <a:ext cx="7124700" cy="4008438"/>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AEB271-3E37-E64E-86CD-399A895A7C9A}"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8637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noRot="1" noChangeAspect="1"/>
          </p:cNvSpPr>
          <p:nvPr>
            <p:ph type="sldImg"/>
          </p:nvPr>
        </p:nvSpPr>
        <p:spPr>
          <a:xfrm>
            <a:off x="685800" y="1143000"/>
            <a:ext cx="5486400" cy="3086100"/>
          </a:xfrm>
          <a:prstGeom prst="rect">
            <a:avLst/>
          </a:prstGeom>
        </p:spPr>
      </p:sp>
      <p:sp>
        <p:nvSpPr>
          <p:cNvPr id="338" name="PlaceHolder 2"/>
          <p:cNvSpPr>
            <a:spLocks noGrp="1"/>
          </p:cNvSpPr>
          <p:nvPr>
            <p:ph type="body"/>
          </p:nvPr>
        </p:nvSpPr>
        <p:spPr>
          <a:xfrm>
            <a:off x="685800" y="4400640"/>
            <a:ext cx="5485680" cy="3599640"/>
          </a:xfrm>
          <a:prstGeom prst="rect">
            <a:avLst/>
          </a:prstGeom>
        </p:spPr>
        <p:txBody>
          <a:bodyPr lIns="0" tIns="0" rIns="0" bIns="0">
            <a:noAutofit/>
          </a:bodyPr>
          <a:lstStyle/>
          <a:p>
            <a:endParaRPr lang="en-US" sz="2000" b="0" strike="noStrike" spc="-1">
              <a:latin typeface="Arial"/>
            </a:endParaRPr>
          </a:p>
        </p:txBody>
      </p:sp>
      <p:sp>
        <p:nvSpPr>
          <p:cNvPr id="339"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5C507A3-4B0A-4E5E-8E40-DFAFF5BE126B}" type="slidenum">
              <a:rPr lang="en-US" sz="1200" b="0" strike="noStrike" spc="-1">
                <a:solidFill>
                  <a:srgbClr val="000000"/>
                </a:solidFill>
                <a:latin typeface="+mn-lt"/>
                <a:ea typeface="+mn-ea"/>
              </a:rPr>
              <a:t>14</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6400" cy="3086100"/>
          </a:xfrm>
          <a:prstGeom prst="rect">
            <a:avLst/>
          </a:prstGeom>
        </p:spPr>
      </p:sp>
      <p:sp>
        <p:nvSpPr>
          <p:cNvPr id="314" name="PlaceHolder 2"/>
          <p:cNvSpPr>
            <a:spLocks noGrp="1"/>
          </p:cNvSpPr>
          <p:nvPr>
            <p:ph type="body"/>
          </p:nvPr>
        </p:nvSpPr>
        <p:spPr>
          <a:xfrm>
            <a:off x="685800" y="4400640"/>
            <a:ext cx="5485680" cy="3599640"/>
          </a:xfrm>
          <a:prstGeom prst="rect">
            <a:avLst/>
          </a:prstGeom>
        </p:spPr>
        <p:txBody>
          <a:bodyPr lIns="0" tIns="0" rIns="0" bIns="0">
            <a:noAutofit/>
          </a:bodyPr>
          <a:lstStyle/>
          <a:p>
            <a:r>
              <a:rPr kumimoji="1" lang="ja-JP" altLang="en-US" sz="2000" dirty="0"/>
              <a:t>研究の背景について説明します。</a:t>
            </a:r>
          </a:p>
          <a:p>
            <a:endParaRPr kumimoji="1" lang="ja-JP" altLang="en-US" sz="2000" dirty="0"/>
          </a:p>
          <a:p>
            <a:r>
              <a:rPr kumimoji="1" lang="ja-JP" altLang="en-US" sz="2000" dirty="0"/>
              <a:t>現在、自動運転技術は成長しており、周囲の状況を把握する技術が不可欠です。自動運転車は、カメラ、</a:t>
            </a:r>
            <a:r>
              <a:rPr kumimoji="1" lang="en-US" altLang="ja-JP" sz="2000" dirty="0"/>
              <a:t>LiDAR</a:t>
            </a:r>
            <a:r>
              <a:rPr kumimoji="1" lang="ja-JP" altLang="en-US" sz="2000" dirty="0"/>
              <a:t>などの複数のセンサーを搭載</a:t>
            </a:r>
            <a:r>
              <a:rPr kumimoji="1" lang="en-US" altLang="ja-JP" sz="2000" dirty="0"/>
              <a:t>(</a:t>
            </a:r>
            <a:r>
              <a:rPr kumimoji="1" lang="ja-JP" altLang="en-US" sz="2000" dirty="0"/>
              <a:t>とうさい</a:t>
            </a:r>
            <a:r>
              <a:rPr kumimoji="1" lang="en-US" altLang="ja-JP" sz="2000" dirty="0"/>
              <a:t>)</a:t>
            </a:r>
            <a:r>
              <a:rPr kumimoji="1" lang="ja-JP" altLang="en-US" sz="2000" dirty="0"/>
              <a:t>しており、これらを使用して障害物、標識（ひょうしき）、道路の状況、歩行者などを認識しています。特に</a:t>
            </a:r>
            <a:r>
              <a:rPr kumimoji="1" lang="en-US" altLang="ja-JP" sz="2000" dirty="0"/>
              <a:t>LiDAR</a:t>
            </a:r>
            <a:r>
              <a:rPr kumimoji="1" lang="ja-JP" altLang="en-US" sz="2000" dirty="0"/>
              <a:t>は、レーザーを使って対象物との距離や位置を正確に測定（そくてい）できることか注目されています。</a:t>
            </a:r>
          </a:p>
          <a:p>
            <a:endParaRPr kumimoji="1" lang="ja-JP" altLang="en-US" sz="2000" dirty="0"/>
          </a:p>
          <a:p>
            <a:r>
              <a:rPr kumimoji="1" lang="ja-JP" altLang="en-US" sz="2000" dirty="0"/>
              <a:t>また、歩行者については、単に検出するだけでなく、歩容認証によって年齢や性別などの属性が判別できると、それに応じた行動予測が可能になります。例えば、検出した歩行者が子供だった場合、急な方向転換や飛び出しの可能性が高いと考えられるため、その後の対応を注意深く行ったり、速度を落としたりすることができます。このように、</a:t>
            </a:r>
            <a:r>
              <a:rPr kumimoji="1" lang="en-US" altLang="ja-JP" sz="2000" dirty="0"/>
              <a:t>LiDAR</a:t>
            </a:r>
            <a:r>
              <a:rPr kumimoji="1" lang="ja-JP" altLang="en-US" sz="2000" dirty="0"/>
              <a:t>による歩容認証は自動運転の安全性向上に役立つと考えられています。</a:t>
            </a:r>
            <a:endParaRPr lang="en-US" sz="2000" b="0" strike="noStrike" spc="-1" dirty="0">
              <a:latin typeface="Arial"/>
            </a:endParaRPr>
          </a:p>
        </p:txBody>
      </p:sp>
      <p:sp>
        <p:nvSpPr>
          <p:cNvPr id="315" name="CustomShape 3"/>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245F110-AAC4-4DC2-96C0-6C3B59722DE5}"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noRot="1" noChangeAspect="1"/>
          </p:cNvSpPr>
          <p:nvPr>
            <p:ph type="sldImg"/>
          </p:nvPr>
        </p:nvSpPr>
        <p:spPr>
          <a:xfrm>
            <a:off x="-273050" y="1828800"/>
            <a:ext cx="8774113" cy="4937125"/>
          </a:xfrm>
          <a:prstGeom prst="rect">
            <a:avLst/>
          </a:prstGeom>
        </p:spPr>
      </p:sp>
      <p:sp>
        <p:nvSpPr>
          <p:cNvPr id="317" name="PlaceHolder 2"/>
          <p:cNvSpPr>
            <a:spLocks noGrp="1"/>
          </p:cNvSpPr>
          <p:nvPr>
            <p:ph type="body"/>
          </p:nvPr>
        </p:nvSpPr>
        <p:spPr>
          <a:xfrm>
            <a:off x="822960" y="7040880"/>
            <a:ext cx="6583320" cy="5760000"/>
          </a:xfrm>
          <a:prstGeom prst="rect">
            <a:avLst/>
          </a:prstGeom>
        </p:spPr>
        <p:txBody>
          <a:bodyPr>
            <a:noAutofit/>
          </a:bodyPr>
          <a:lstStyle/>
          <a:p>
            <a:pPr marL="216000" indent="-216000">
              <a:lnSpc>
                <a:spcPct val="100000"/>
              </a:lnSpc>
            </a:pPr>
            <a:r>
              <a:rPr lang="ja-JP" altLang="en-US" sz="2000" b="0" strike="noStrike" spc="-1" dirty="0">
                <a:latin typeface="Arial"/>
              </a:rPr>
              <a:t>関連研究について</a:t>
            </a:r>
            <a:endParaRPr lang="en-US" altLang="ja-JP" sz="2000" b="0" strike="noStrike" spc="-1" dirty="0">
              <a:latin typeface="Arial"/>
            </a:endParaRPr>
          </a:p>
          <a:p>
            <a:pPr marL="216000" indent="-216000">
              <a:lnSpc>
                <a:spcPct val="100000"/>
              </a:lnSpc>
            </a:pPr>
            <a:r>
              <a:rPr lang="ja-JP" altLang="en-US" sz="2000" b="0" strike="noStrike" spc="-1" dirty="0">
                <a:latin typeface="Arial"/>
              </a:rPr>
              <a:t>現在、距離センサの普及に伴い、</a:t>
            </a:r>
            <a:r>
              <a:rPr lang="en-US" altLang="ja-JP" sz="2000" b="0" strike="noStrike" spc="-1" dirty="0">
                <a:latin typeface="Arial"/>
              </a:rPr>
              <a:t>3</a:t>
            </a:r>
            <a:r>
              <a:rPr lang="ja-JP" altLang="en-US" sz="2000" b="0" strike="noStrike" spc="-1" dirty="0">
                <a:latin typeface="Arial"/>
              </a:rPr>
              <a:t>次元</a:t>
            </a:r>
            <a:r>
              <a:rPr lang="en-US" altLang="ja-JP" sz="2000" b="0" strike="noStrike" spc="-1" dirty="0">
                <a:latin typeface="Arial"/>
              </a:rPr>
              <a:t>LiDAR</a:t>
            </a:r>
            <a:r>
              <a:rPr lang="ja-JP" altLang="en-US" sz="2000" b="0" strike="noStrike" spc="-1" dirty="0">
                <a:latin typeface="Arial"/>
              </a:rPr>
              <a:t>の観測データに対して人物検出や歩容認証が広まってきています。以前は</a:t>
            </a:r>
            <a:r>
              <a:rPr lang="en-US" altLang="ja-JP" sz="2000" b="0" strike="noStrike" spc="-1" dirty="0">
                <a:latin typeface="Arial"/>
              </a:rPr>
              <a:t>LiDAR</a:t>
            </a:r>
            <a:r>
              <a:rPr lang="ja-JP" altLang="en-US" sz="2000" b="0" strike="noStrike" spc="-1" dirty="0">
                <a:latin typeface="Arial"/>
              </a:rPr>
              <a:t>の観測データに対する歩容認証は、人物像が垂直解像度</a:t>
            </a:r>
            <a:r>
              <a:rPr lang="en-US" altLang="ja-JP" sz="2000" b="0" strike="noStrike" spc="-1" dirty="0">
                <a:latin typeface="Arial"/>
              </a:rPr>
              <a:t>20-30</a:t>
            </a:r>
            <a:r>
              <a:rPr lang="ja-JP" altLang="en-US" sz="2000" b="0" strike="noStrike" spc="-1" dirty="0">
                <a:latin typeface="Arial"/>
              </a:rPr>
              <a:t>画素程度で、全体の点数が数百個ほどのデータを用いて、観測点群を人物のシルエット画像として投影して見たりして認識していました。しかし、</a:t>
            </a:r>
            <a:r>
              <a:rPr lang="en-US" altLang="ja-JP" sz="2000" b="0" strike="noStrike" spc="-1" dirty="0">
                <a:latin typeface="Arial"/>
              </a:rPr>
              <a:t>LiDAR</a:t>
            </a:r>
            <a:r>
              <a:rPr lang="ja-JP" altLang="en-US" sz="2000" b="0" strike="noStrike" spc="-1" dirty="0">
                <a:latin typeface="Arial"/>
              </a:rPr>
              <a:t>では遠方に対象がある場合や</a:t>
            </a:r>
            <a:r>
              <a:rPr lang="en-US" altLang="ja-JP" sz="2000" b="0" strike="noStrike" spc="-1" dirty="0">
                <a:latin typeface="Arial"/>
              </a:rPr>
              <a:t>LiDAR</a:t>
            </a:r>
            <a:r>
              <a:rPr lang="ja-JP" altLang="en-US" sz="2000" b="0" strike="noStrike" spc="-1" dirty="0">
                <a:latin typeface="Arial"/>
              </a:rPr>
              <a:t>自体の性能が低い場合は、図のように垂直解像度が</a:t>
            </a:r>
            <a:r>
              <a:rPr lang="en-US" altLang="ja-JP" sz="2000" b="0" strike="noStrike" spc="-1" dirty="0">
                <a:latin typeface="Arial"/>
              </a:rPr>
              <a:t>5</a:t>
            </a:r>
            <a:r>
              <a:rPr lang="ja-JP" altLang="en-US" sz="2000" b="0" strike="noStrike" spc="-1" dirty="0">
                <a:latin typeface="Arial"/>
              </a:rPr>
              <a:t>画素程度になり、疎な観測しか得られなくなるため、見た目に基づく認識が難しくなります。さらに、このような研究では比較的少数の被験者（数百人程度）のデータに対して行われており、被験者数が少ないという問題もあります。</a:t>
            </a:r>
            <a:endParaRPr lang="en-US" sz="2000" b="0" strike="noStrike" spc="-1" dirty="0">
              <a:latin typeface="Arial"/>
            </a:endParaRPr>
          </a:p>
        </p:txBody>
      </p:sp>
      <p:sp>
        <p:nvSpPr>
          <p:cNvPr id="318" name="TextShape 3"/>
          <p:cNvSpPr txBox="1"/>
          <p:nvPr/>
        </p:nvSpPr>
        <p:spPr>
          <a:xfrm>
            <a:off x="4661640" y="13896360"/>
            <a:ext cx="3565800" cy="733320"/>
          </a:xfrm>
          <a:prstGeom prst="rect">
            <a:avLst/>
          </a:prstGeom>
          <a:noFill/>
          <a:ln>
            <a:noFill/>
          </a:ln>
        </p:spPr>
        <p:txBody>
          <a:bodyPr anchor="b">
            <a:noAutofit/>
          </a:bodyPr>
          <a:lstStyle/>
          <a:p>
            <a:pPr algn="r">
              <a:lnSpc>
                <a:spcPct val="100000"/>
              </a:lnSpc>
            </a:pPr>
            <a:fld id="{A9951947-6C04-4287-8684-126F7698A8EC}" type="slidenum">
              <a:rPr lang="en-US"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273050" y="1828800"/>
            <a:ext cx="8774113" cy="4937125"/>
          </a:xfrm>
          <a:prstGeom prst="rect">
            <a:avLst/>
          </a:prstGeom>
        </p:spPr>
      </p:sp>
      <p:sp>
        <p:nvSpPr>
          <p:cNvPr id="320" name="PlaceHolder 2"/>
          <p:cNvSpPr>
            <a:spLocks noGrp="1"/>
          </p:cNvSpPr>
          <p:nvPr>
            <p:ph type="body"/>
          </p:nvPr>
        </p:nvSpPr>
        <p:spPr>
          <a:xfrm>
            <a:off x="822960" y="7040880"/>
            <a:ext cx="6583320" cy="5760000"/>
          </a:xfrm>
          <a:prstGeom prst="rect">
            <a:avLst/>
          </a:prstGeom>
        </p:spPr>
        <p:txBody>
          <a:bodyPr>
            <a:noAutofit/>
          </a:bodyPr>
          <a:lstStyle/>
          <a:p>
            <a:pPr marL="216000" indent="-216000">
              <a:lnSpc>
                <a:spcPct val="100000"/>
              </a:lnSpc>
            </a:pPr>
            <a:r>
              <a:rPr lang="ja-JP" sz="2000" b="0" strike="noStrike" spc="-1" dirty="0">
                <a:latin typeface="Arial"/>
              </a:rPr>
              <a:t>本研究では、</a:t>
            </a:r>
            <a:r>
              <a:rPr lang="en-US" sz="1200" b="0" strike="noStrike" spc="-1" dirty="0">
                <a:latin typeface="Arial"/>
              </a:rPr>
              <a:t>LiDAR</a:t>
            </a:r>
            <a:r>
              <a:rPr lang="ja-JP" sz="1200" b="0" strike="noStrike" spc="-1" dirty="0">
                <a:latin typeface="Arial"/>
              </a:rPr>
              <a:t>歩容認証の解像度に対する感度解析を行います。先ほど述べたように</a:t>
            </a:r>
            <a:r>
              <a:rPr lang="ja-JP" sz="2000" b="0" strike="noStrike" spc="-1" dirty="0">
                <a:latin typeface="Arial"/>
              </a:rPr>
              <a:t>低解像度な点群データに対して見えに基づく手法が困難なため、本研究では人体モデルベースの歩容認証を利用します。モデルベースの手法であれば低解像な点群データに対しても点群に</a:t>
            </a:r>
            <a:r>
              <a:rPr lang="en-US" altLang="ja-JP" sz="2000" b="0" strike="noStrike" spc="-1" dirty="0">
                <a:latin typeface="Arial"/>
              </a:rPr>
              <a:t> </a:t>
            </a:r>
            <a:r>
              <a:rPr lang="ja-JP" sz="2000" b="0" strike="noStrike" spc="-1" dirty="0">
                <a:latin typeface="Arial"/>
              </a:rPr>
              <a:t>あてはめられた</a:t>
            </a:r>
            <a:r>
              <a:rPr lang="en-US" altLang="ja-JP" sz="2000" b="0" strike="noStrike" spc="-1" dirty="0">
                <a:latin typeface="Arial"/>
              </a:rPr>
              <a:t> </a:t>
            </a:r>
            <a:r>
              <a:rPr lang="ja-JP" sz="2000" b="0" strike="noStrike" spc="-1" dirty="0">
                <a:latin typeface="Arial"/>
              </a:rPr>
              <a:t>人体モデルを復元することができ、解像度によらず一定の特徴表現ができるためです。</a:t>
            </a:r>
            <a:endParaRPr lang="en-US" sz="2000" b="0" strike="noStrike" spc="-1" dirty="0">
              <a:latin typeface="Arial"/>
            </a:endParaRPr>
          </a:p>
          <a:p>
            <a:pPr marL="216000" indent="-216000">
              <a:lnSpc>
                <a:spcPct val="100000"/>
              </a:lnSpc>
            </a:pPr>
            <a:r>
              <a:rPr lang="ja-JP" sz="2000" b="0" strike="noStrike" spc="-1" dirty="0">
                <a:latin typeface="Arial"/>
              </a:rPr>
              <a:t>また、実際に大量の観測データを収集するのは困難なため、大規模</a:t>
            </a:r>
            <a:r>
              <a:rPr lang="en-US" sz="2000" b="0" strike="noStrike" spc="-1" dirty="0">
                <a:latin typeface="Arial"/>
              </a:rPr>
              <a:t>3</a:t>
            </a:r>
            <a:r>
              <a:rPr lang="ja-JP" sz="2000" b="0" strike="noStrike" spc="-1" dirty="0">
                <a:latin typeface="Arial"/>
              </a:rPr>
              <a:t>次元歩容モデルによる</a:t>
            </a:r>
            <a:r>
              <a:rPr lang="en-US" sz="2000" b="0" strike="noStrike" spc="-1" dirty="0">
                <a:latin typeface="Arial"/>
              </a:rPr>
              <a:t>LiDAR</a:t>
            </a:r>
            <a:r>
              <a:rPr lang="ja-JP" sz="2000" b="0" strike="noStrike" spc="-1" dirty="0">
                <a:latin typeface="Arial"/>
              </a:rPr>
              <a:t>のシミュレーションデータを利用しました。</a:t>
            </a:r>
            <a:endParaRPr lang="en-US" sz="2000" b="0" strike="noStrike" spc="-1" dirty="0">
              <a:latin typeface="Arial"/>
            </a:endParaRPr>
          </a:p>
          <a:p>
            <a:pPr marL="216000" indent="-216000">
              <a:lnSpc>
                <a:spcPct val="100000"/>
              </a:lnSpc>
            </a:pPr>
            <a:r>
              <a:rPr lang="ja-JP" sz="2000" b="0" strike="noStrike" spc="-1" dirty="0">
                <a:latin typeface="Arial"/>
              </a:rPr>
              <a:t>そのために</a:t>
            </a:r>
            <a:r>
              <a:rPr lang="en-US" sz="2000" b="0" strike="noStrike" spc="-1" dirty="0">
                <a:latin typeface="Arial"/>
              </a:rPr>
              <a:t>3</a:t>
            </a:r>
            <a:r>
              <a:rPr lang="ja-JP" sz="2000" b="0" strike="noStrike" spc="-1" dirty="0">
                <a:latin typeface="Arial"/>
              </a:rPr>
              <a:t>次元点群の</a:t>
            </a:r>
            <a:r>
              <a:rPr lang="en-US" sz="2000" b="0" strike="noStrike" spc="-1" dirty="0">
                <a:latin typeface="Arial"/>
              </a:rPr>
              <a:t>LiDAR</a:t>
            </a:r>
            <a:r>
              <a:rPr lang="ja-JP" sz="2000" b="0" strike="noStrike" spc="-1" dirty="0">
                <a:latin typeface="Arial"/>
              </a:rPr>
              <a:t>シミュレーションデータを生成し、そのシミュレーションデータからモデル当てはめに必要なパラメータを推定しました。</a:t>
            </a:r>
            <a:endParaRPr lang="en-US" sz="2000" b="0" strike="noStrike" spc="-1" dirty="0">
              <a:latin typeface="Arial"/>
            </a:endParaRPr>
          </a:p>
        </p:txBody>
      </p:sp>
      <p:sp>
        <p:nvSpPr>
          <p:cNvPr id="321" name="TextShape 3"/>
          <p:cNvSpPr txBox="1"/>
          <p:nvPr/>
        </p:nvSpPr>
        <p:spPr>
          <a:xfrm>
            <a:off x="4661640" y="13896360"/>
            <a:ext cx="3565800" cy="733320"/>
          </a:xfrm>
          <a:prstGeom prst="rect">
            <a:avLst/>
          </a:prstGeom>
          <a:noFill/>
          <a:ln>
            <a:noFill/>
          </a:ln>
        </p:spPr>
        <p:txBody>
          <a:bodyPr anchor="b">
            <a:noAutofit/>
          </a:bodyPr>
          <a:lstStyle/>
          <a:p>
            <a:pPr algn="r">
              <a:lnSpc>
                <a:spcPct val="100000"/>
              </a:lnSpc>
            </a:pPr>
            <a:fld id="{4711D356-0223-40D1-8BA6-CC6DD27AEF67}" type="slidenum">
              <a:rPr lang="en-US" sz="1200" b="0" strike="noStrike" spc="-1">
                <a:solidFill>
                  <a:srgbClr val="000000"/>
                </a:solidFill>
                <a:latin typeface="+mn-lt"/>
                <a:ea typeface="+mn-ea"/>
              </a:rPr>
              <a:t>4</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17488" y="812800"/>
            <a:ext cx="7124700" cy="4008438"/>
          </a:xfrm>
        </p:spPr>
      </p:sp>
      <p:sp>
        <p:nvSpPr>
          <p:cNvPr id="3" name="备注占位符 2"/>
          <p:cNvSpPr>
            <a:spLocks noGrp="1"/>
          </p:cNvSpPr>
          <p:nvPr>
            <p:ph type="body" idx="1"/>
          </p:nvPr>
        </p:nvSpPr>
        <p:spPr/>
        <p:txBody>
          <a:bodyPr/>
          <a:lstStyle/>
          <a:p>
            <a:r>
              <a:rPr kumimoji="1" lang="ja-JP" altLang="en-US" dirty="0"/>
              <a:t>まず、</a:t>
            </a:r>
            <a:r>
              <a:rPr kumimoji="1" lang="en-US" altLang="ja-JP" dirty="0"/>
              <a:t>LiDAR</a:t>
            </a:r>
            <a:r>
              <a:rPr kumimoji="1" lang="ja-JP" altLang="en-US" dirty="0"/>
              <a:t>シミュレーションデータの生成に用いた</a:t>
            </a:r>
            <a:r>
              <a:rPr kumimoji="1" lang="en-US" altLang="ja-JP" dirty="0"/>
              <a:t>OUMVLP-Mesh</a:t>
            </a:r>
            <a:r>
              <a:rPr kumimoji="1" lang="ja-JP" altLang="en-US" dirty="0"/>
              <a:t>について紹介します。</a:t>
            </a:r>
            <a:endParaRPr kumimoji="1" lang="en-US" altLang="ja-JP" dirty="0"/>
          </a:p>
          <a:p>
            <a:r>
              <a:rPr kumimoji="1" lang="ja-JP" altLang="en-US" dirty="0"/>
              <a:t>これは</a:t>
            </a:r>
            <a:r>
              <a:rPr kumimoji="1" lang="en-US" altLang="ja-JP" dirty="0"/>
              <a:t>3</a:t>
            </a:r>
            <a:r>
              <a:rPr kumimoji="1" lang="ja-JP" altLang="en-US" dirty="0"/>
              <a:t>次元歩行者メッシュの大規模データベースで、モデルベースの歩行分析に利用されます。</a:t>
            </a:r>
            <a:r>
              <a:rPr kumimoji="1" lang="en-US" altLang="ja-JP" dirty="0"/>
              <a:t>10307</a:t>
            </a:r>
            <a:r>
              <a:rPr kumimoji="1" lang="ja-JP" altLang="en-US" dirty="0"/>
              <a:t>人について</a:t>
            </a:r>
            <a:r>
              <a:rPr kumimoji="1" lang="en-US" altLang="ja-JP" dirty="0"/>
              <a:t>14</a:t>
            </a:r>
            <a:r>
              <a:rPr kumimoji="1" lang="ja-JP" altLang="en-US" dirty="0"/>
              <a:t>の方向からカメラで撮影した歩行者の映像が各撮影方向につき約</a:t>
            </a:r>
            <a:r>
              <a:rPr kumimoji="1" lang="en-US" altLang="ja-JP" dirty="0"/>
              <a:t>25</a:t>
            </a:r>
            <a:r>
              <a:rPr kumimoji="1" lang="ja-JP" altLang="en-US" dirty="0"/>
              <a:t>フレーム、</a:t>
            </a:r>
            <a:r>
              <a:rPr kumimoji="1" lang="en-US" altLang="ja-JP" dirty="0"/>
              <a:t>2</a:t>
            </a:r>
            <a:r>
              <a:rPr kumimoji="1" lang="ja-JP" altLang="en-US" dirty="0"/>
              <a:t>シーケンスのデータが含まれています。これらにはう体型、姿勢からなる</a:t>
            </a:r>
            <a:r>
              <a:rPr kumimoji="1" lang="en-US" altLang="ja-JP" dirty="0"/>
              <a:t>85</a:t>
            </a:r>
            <a:r>
              <a:rPr kumimoji="1" lang="ja-JP" altLang="en-US" dirty="0"/>
              <a:t>次元のパラメータで表現される</a:t>
            </a:r>
            <a:r>
              <a:rPr kumimoji="1" lang="en-US" altLang="ja-JP" dirty="0"/>
              <a:t>SMPL</a:t>
            </a:r>
            <a:r>
              <a:rPr kumimoji="1" lang="ja-JP" altLang="en-US" dirty="0"/>
              <a:t>モデルが含まれおり、そのパラメータから</a:t>
            </a:r>
            <a:r>
              <a:rPr kumimoji="1" lang="en-US" altLang="ja-JP" dirty="0"/>
              <a:t>6890</a:t>
            </a:r>
            <a:r>
              <a:rPr kumimoji="1" lang="ja-JP" altLang="en-US" dirty="0"/>
              <a:t>個の頂点から作られる三角メッシュを復元できます。</a:t>
            </a:r>
            <a:endParaRPr kumimoji="1" lang="en-US" altLang="ja-JP" dirty="0"/>
          </a:p>
          <a:p>
            <a:r>
              <a:rPr kumimoji="1" lang="ja-JP" altLang="en-US" dirty="0"/>
              <a:t>今回は、このメッシュモデルを利用して</a:t>
            </a:r>
            <a:r>
              <a:rPr kumimoji="1" lang="en-US" altLang="ja-JP" dirty="0"/>
              <a:t>LiDAR</a:t>
            </a:r>
            <a:r>
              <a:rPr kumimoji="1" lang="ja-JP" altLang="en-US" dirty="0"/>
              <a:t>シミュレーションデータを </a:t>
            </a:r>
            <a:r>
              <a:rPr kumimoji="1" lang="zh-CN" altLang="en-US" dirty="0"/>
              <a:t>生成</a:t>
            </a:r>
            <a:r>
              <a:rPr kumimoji="1" lang="ja-JP" altLang="en-US" dirty="0"/>
              <a:t>しました。</a:t>
            </a:r>
            <a:endParaRPr kumimoji="1" lang="en-US" altLang="ja-JP" dirty="0"/>
          </a:p>
          <a:p>
            <a:endParaRPr kumimoji="1" lang="zh-CN" altLang="en-US" dirty="0"/>
          </a:p>
        </p:txBody>
      </p:sp>
      <p:sp>
        <p:nvSpPr>
          <p:cNvPr id="4" name="灯片编号占位符 3"/>
          <p:cNvSpPr>
            <a:spLocks noGrp="1"/>
          </p:cNvSpPr>
          <p:nvPr>
            <p:ph type="sldNum"/>
          </p:nvPr>
        </p:nvSpPr>
        <p:spPr/>
        <p:txBody>
          <a:bodyPr/>
          <a:lstStyle/>
          <a:p>
            <a:pPr algn="r"/>
            <a:fld id="{C5E32607-9D13-495E-8AFF-84CBD74C4B63}" type="slidenum">
              <a:rPr lang="en-US" sz="1400" b="0" strike="noStrike" spc="-1" smtClean="0">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933082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17488" y="812800"/>
            <a:ext cx="7124700" cy="4008438"/>
          </a:xfrm>
        </p:spPr>
      </p:sp>
      <p:sp>
        <p:nvSpPr>
          <p:cNvPr id="3" name="备注占位符 2"/>
          <p:cNvSpPr>
            <a:spLocks noGrp="1"/>
          </p:cNvSpPr>
          <p:nvPr>
            <p:ph type="body" idx="1"/>
          </p:nvPr>
        </p:nvSpPr>
        <p:spPr/>
        <p:txBody>
          <a:bodyPr/>
          <a:lstStyle/>
          <a:p>
            <a:r>
              <a:rPr lang="en-US" altLang="ja-JP" dirty="0" err="1"/>
              <a:t>Smpl</a:t>
            </a:r>
            <a:r>
              <a:rPr lang="en-US" altLang="ja-JP" dirty="0"/>
              <a:t> model</a:t>
            </a:r>
            <a:r>
              <a:rPr lang="ja-JP" altLang="en-US" dirty="0"/>
              <a:t>姿勢や体型や体格などの人体形状を表現している </a:t>
            </a:r>
            <a:endParaRPr lang="en-US" altLang="ja-JP" dirty="0"/>
          </a:p>
          <a:p>
            <a:endParaRPr lang="en-US" altLang="ja-JP" dirty="0"/>
          </a:p>
          <a:p>
            <a:r>
              <a:rPr lang="ja-JP" altLang="en-US" dirty="0"/>
              <a:t>スケールと 平行移動を示す </a:t>
            </a:r>
            <a:r>
              <a:rPr lang="en-US" altLang="ja-JP" dirty="0"/>
              <a:t>3 </a:t>
            </a:r>
            <a:r>
              <a:rPr lang="ja-JP" altLang="en-US" dirty="0"/>
              <a:t>次元のカメラパラメータ </a:t>
            </a:r>
            <a:r>
              <a:rPr lang="en-US" altLang="zh-CN" dirty="0"/>
              <a:t>k</a:t>
            </a:r>
            <a:endParaRPr lang="en-US" altLang="ja-JP" dirty="0"/>
          </a:p>
          <a:p>
            <a:r>
              <a:rPr lang="en-US" altLang="ja-JP" dirty="0"/>
              <a:t>23 </a:t>
            </a:r>
            <a:r>
              <a:rPr lang="ja-JP" altLang="en-US" dirty="0"/>
              <a:t>カ所の関節の相対的な回転を表す </a:t>
            </a:r>
            <a:r>
              <a:rPr lang="en-US" altLang="ja-JP" dirty="0"/>
              <a:t>69 </a:t>
            </a:r>
            <a:r>
              <a:rPr lang="ja-JP" altLang="en-US" dirty="0"/>
              <a:t>次元の姿勢パラメータ </a:t>
            </a:r>
            <a:r>
              <a:rPr lang="en-US" altLang="ja-JP" dirty="0"/>
              <a:t>θ ∈ R 6</a:t>
            </a:r>
          </a:p>
          <a:p>
            <a:r>
              <a:rPr lang="ja-JP" altLang="en-US" dirty="0"/>
              <a:t>身長，体 重などを表す </a:t>
            </a:r>
            <a:r>
              <a:rPr lang="en-US" altLang="ja-JP" dirty="0"/>
              <a:t>10 </a:t>
            </a:r>
            <a:r>
              <a:rPr lang="ja-JP" altLang="en-US" dirty="0"/>
              <a:t>次元の体型パラメータ </a:t>
            </a:r>
            <a:r>
              <a:rPr lang="en-US" altLang="ja-JP" dirty="0"/>
              <a:t>β</a:t>
            </a:r>
          </a:p>
          <a:p>
            <a:r>
              <a:rPr lang="ja-JP" altLang="en-US" dirty="0"/>
              <a:t>全身の方向を表す </a:t>
            </a:r>
            <a:r>
              <a:rPr lang="en-US" altLang="ja-JP" dirty="0"/>
              <a:t>3 </a:t>
            </a:r>
            <a:r>
              <a:rPr lang="ja-JP" altLang="en-US" dirty="0"/>
              <a:t>次元のパラメータ</a:t>
            </a:r>
            <a:r>
              <a:rPr lang="ja-JP" altLang="en-US" b="0" i="0" dirty="0">
                <a:solidFill>
                  <a:srgbClr val="374151"/>
                </a:solidFill>
                <a:effectLst/>
                <a:latin typeface="Söhne"/>
              </a:rPr>
              <a:t> </a:t>
            </a:r>
            <a:r>
              <a:rPr lang="en-US" altLang="ja-JP" b="0" i="0" dirty="0">
                <a:solidFill>
                  <a:srgbClr val="374151"/>
                </a:solidFill>
                <a:effectLst/>
                <a:latin typeface="Söhne"/>
              </a:rPr>
              <a:t>r</a:t>
            </a:r>
          </a:p>
          <a:p>
            <a:endParaRPr lang="en-US" altLang="ja-JP" dirty="0"/>
          </a:p>
          <a:p>
            <a:r>
              <a:rPr lang="ja-JP" altLang="en-US" dirty="0"/>
              <a:t> </a:t>
            </a:r>
            <a:r>
              <a:rPr lang="en-US" altLang="ja-JP" b="0" i="0" dirty="0">
                <a:solidFill>
                  <a:srgbClr val="374151"/>
                </a:solidFill>
                <a:effectLst/>
                <a:latin typeface="Söhne"/>
              </a:rPr>
              <a:t>OUMVLP</a:t>
            </a:r>
            <a:r>
              <a:rPr lang="ja-JP" altLang="en-US" b="0" i="0" dirty="0">
                <a:solidFill>
                  <a:srgbClr val="374151"/>
                </a:solidFill>
                <a:effectLst/>
                <a:latin typeface="Söhne"/>
              </a:rPr>
              <a:t>データセットには</a:t>
            </a:r>
            <a:r>
              <a:rPr lang="en-US" altLang="ja-JP" b="0" i="0" dirty="0">
                <a:solidFill>
                  <a:srgbClr val="374151"/>
                </a:solidFill>
                <a:effectLst/>
                <a:latin typeface="Söhne"/>
              </a:rPr>
              <a:t>14</a:t>
            </a:r>
            <a:r>
              <a:rPr lang="ja-JP" altLang="en-US" b="0" i="0" dirty="0">
                <a:solidFill>
                  <a:srgbClr val="374151"/>
                </a:solidFill>
                <a:effectLst/>
                <a:latin typeface="Söhne"/>
              </a:rPr>
              <a:t>の方向のデータがありますが、本研究では任意の角度のシミュレーションを生成必要があります。</a:t>
            </a:r>
            <a:endParaRPr lang="en-US" altLang="ja-JP" b="0" i="0" dirty="0">
              <a:solidFill>
                <a:srgbClr val="374151"/>
              </a:solidFill>
              <a:effectLst/>
              <a:latin typeface="Söhne"/>
            </a:endParaRPr>
          </a:p>
          <a:p>
            <a:endParaRPr kumimoji="1" lang="en-US" altLang="zh-CN" b="0" i="0" dirty="0">
              <a:solidFill>
                <a:srgbClr val="374151"/>
              </a:solidFill>
              <a:effectLst/>
              <a:latin typeface="Söhne"/>
            </a:endParaRPr>
          </a:p>
          <a:p>
            <a:r>
              <a:rPr kumimoji="1" lang="ja-JP" altLang="en-US" b="0" i="0" dirty="0">
                <a:solidFill>
                  <a:srgbClr val="374151"/>
                </a:solidFill>
                <a:effectLst/>
                <a:latin typeface="Söhne"/>
              </a:rPr>
              <a:t>そこで</a:t>
            </a:r>
            <a:r>
              <a:rPr lang="ja-JP" altLang="en-US" b="0" i="0" dirty="0">
                <a:solidFill>
                  <a:srgbClr val="374151"/>
                </a:solidFill>
                <a:effectLst/>
                <a:latin typeface="Söhne"/>
              </a:rPr>
              <a:t>この研究で採用された方法は </a:t>
            </a:r>
            <a:r>
              <a:rPr lang="en-US" altLang="zh-CN" b="0" i="0" dirty="0">
                <a:solidFill>
                  <a:srgbClr val="374151"/>
                </a:solidFill>
                <a:effectLst/>
                <a:latin typeface="Söhne"/>
              </a:rPr>
              <a:t>root parameter </a:t>
            </a:r>
            <a:r>
              <a:rPr lang="ja-JP" altLang="en-US" b="0" i="0" dirty="0">
                <a:solidFill>
                  <a:srgbClr val="374151"/>
                </a:solidFill>
                <a:effectLst/>
                <a:latin typeface="Söhne"/>
              </a:rPr>
              <a:t>変更して　</a:t>
            </a:r>
            <a:r>
              <a:rPr lang="zh-CN" altLang="en-US" b="0" i="0" dirty="0">
                <a:solidFill>
                  <a:srgbClr val="374151"/>
                </a:solidFill>
                <a:effectLst/>
                <a:latin typeface="Söhne"/>
              </a:rPr>
              <a:t>生成需要方向的</a:t>
            </a:r>
            <a:r>
              <a:rPr lang="en-US" altLang="zh-CN" b="0" i="0" dirty="0" err="1">
                <a:solidFill>
                  <a:srgbClr val="374151"/>
                </a:solidFill>
                <a:effectLst/>
                <a:latin typeface="Söhne"/>
              </a:rPr>
              <a:t>smpl</a:t>
            </a:r>
            <a:r>
              <a:rPr lang="en-US" altLang="zh-CN" b="0" i="0" dirty="0">
                <a:solidFill>
                  <a:srgbClr val="374151"/>
                </a:solidFill>
                <a:effectLst/>
                <a:latin typeface="Söhne"/>
              </a:rPr>
              <a:t> model</a:t>
            </a:r>
          </a:p>
          <a:p>
            <a:endParaRPr kumimoji="1" lang="en-US" altLang="zh-CN" b="0" i="0" dirty="0">
              <a:solidFill>
                <a:srgbClr val="374151"/>
              </a:solidFill>
              <a:effectLst/>
              <a:latin typeface="Söhne"/>
            </a:endParaRPr>
          </a:p>
          <a:p>
            <a:endParaRPr kumimoji="1" lang="zh-CN" altLang="en-US" dirty="0"/>
          </a:p>
        </p:txBody>
      </p:sp>
      <p:sp>
        <p:nvSpPr>
          <p:cNvPr id="4" name="灯片编号占位符 3"/>
          <p:cNvSpPr>
            <a:spLocks noGrp="1"/>
          </p:cNvSpPr>
          <p:nvPr>
            <p:ph type="sldNum"/>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32607-9D13-495E-8AFF-84CBD74C4B63}" type="slidenum">
              <a:rPr kumimoji="0" lang="en-US" sz="1400" b="0" i="0" u="none" strike="noStrike" kern="1200" cap="none" spc="-1" normalizeH="0" baseline="0" noProof="0" smtClean="0">
                <a:ln>
                  <a:noFill/>
                </a:ln>
                <a:solidFill>
                  <a:prstClr val="black"/>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1" normalizeH="0" baseline="0" noProof="0">
              <a:ln>
                <a:noFill/>
              </a:ln>
              <a:solidFill>
                <a:prstClr val="black"/>
              </a:solidFill>
              <a:effectLst/>
              <a:uLnTx/>
              <a:uFillTx/>
              <a:latin typeface="Times New Roman"/>
            </a:endParaRPr>
          </a:p>
        </p:txBody>
      </p:sp>
    </p:spTree>
    <p:extLst>
      <p:ext uri="{BB962C8B-B14F-4D97-AF65-F5344CB8AC3E}">
        <p14:creationId xmlns:p14="http://schemas.microsoft.com/office/powerpoint/2010/main" val="2272231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noRot="1" noChangeAspect="1"/>
          </p:cNvSpPr>
          <p:nvPr>
            <p:ph type="sldImg"/>
          </p:nvPr>
        </p:nvSpPr>
        <p:spPr>
          <a:xfrm>
            <a:off x="-273050" y="1828800"/>
            <a:ext cx="8774113" cy="4937125"/>
          </a:xfrm>
          <a:prstGeom prst="rect">
            <a:avLst/>
          </a:prstGeom>
        </p:spPr>
      </p:sp>
      <p:sp>
        <p:nvSpPr>
          <p:cNvPr id="326" name="PlaceHolder 2"/>
          <p:cNvSpPr>
            <a:spLocks noGrp="1"/>
          </p:cNvSpPr>
          <p:nvPr>
            <p:ph type="body"/>
          </p:nvPr>
        </p:nvSpPr>
        <p:spPr>
          <a:xfrm>
            <a:off x="822960" y="7040880"/>
            <a:ext cx="6583320" cy="5760000"/>
          </a:xfrm>
          <a:prstGeom prst="rect">
            <a:avLst/>
          </a:prstGeom>
        </p:spPr>
        <p:txBody>
          <a:bodyPr>
            <a:noAutofit/>
          </a:bodyPr>
          <a:lstStyle/>
          <a:p>
            <a:pPr>
              <a:lnSpc>
                <a:spcPct val="100000"/>
              </a:lnSpc>
              <a:tabLst>
                <a:tab pos="0" algn="l"/>
              </a:tabLst>
            </a:pPr>
            <a:r>
              <a:rPr lang="ja-JP" sz="2000" b="0" strike="noStrike" spc="-1">
                <a:latin typeface="Arial"/>
              </a:rPr>
              <a:t>具体的な</a:t>
            </a:r>
            <a:r>
              <a:rPr lang="en-US" sz="2000" b="0" strike="noStrike" spc="-1">
                <a:latin typeface="Arial"/>
              </a:rPr>
              <a:t>LiDAR</a:t>
            </a:r>
            <a:r>
              <a:rPr lang="ja-JP" sz="2000" b="0" strike="noStrike" spc="-1">
                <a:latin typeface="Arial"/>
              </a:rPr>
              <a:t>シミュレーションデータの生成について説明します。この</a:t>
            </a:r>
            <a:r>
              <a:rPr lang="en-US" sz="2000" b="0" strike="noStrike" spc="-1">
                <a:latin typeface="Arial"/>
              </a:rPr>
              <a:t>SMPL</a:t>
            </a:r>
            <a:r>
              <a:rPr lang="ja-JP" sz="2000" b="0" strike="noStrike" spc="-1">
                <a:latin typeface="Arial"/>
              </a:rPr>
              <a:t>モデルに対して設定したある視点から視線との交点の座標を計算し、点群のデータを生成します。</a:t>
            </a:r>
            <a:endParaRPr lang="en-US" sz="2000" b="0" strike="noStrike" spc="-1">
              <a:latin typeface="Arial"/>
            </a:endParaRPr>
          </a:p>
          <a:p>
            <a:pPr>
              <a:lnSpc>
                <a:spcPct val="100000"/>
              </a:lnSpc>
              <a:tabLst>
                <a:tab pos="0" algn="l"/>
              </a:tabLst>
            </a:pPr>
            <a:r>
              <a:rPr lang="ja-JP" sz="2000" b="0" strike="noStrike" spc="-1">
                <a:latin typeface="Arial"/>
              </a:rPr>
              <a:t>今回、視点はメッシュモデルの中心から</a:t>
            </a:r>
            <a:r>
              <a:rPr lang="en-US" sz="2000" b="0" strike="noStrike" spc="-1">
                <a:latin typeface="Arial"/>
              </a:rPr>
              <a:t>12</a:t>
            </a:r>
            <a:r>
              <a:rPr lang="ja-JP" sz="2000" b="0" strike="noStrike" spc="-1">
                <a:latin typeface="Arial"/>
              </a:rPr>
              <a:t>メートル離れた地点として、視線を伸ばす角度の範囲を方位角が左右それぞれ</a:t>
            </a:r>
            <a:r>
              <a:rPr lang="en-US" sz="2000" b="0" strike="noStrike" spc="-1">
                <a:latin typeface="Arial"/>
              </a:rPr>
              <a:t>20°</a:t>
            </a:r>
            <a:r>
              <a:rPr lang="ja-JP" sz="2000" b="0" strike="noStrike" spc="-1">
                <a:latin typeface="Arial"/>
              </a:rPr>
              <a:t>まで全体で</a:t>
            </a:r>
            <a:r>
              <a:rPr lang="en-US" sz="2000" b="0" strike="noStrike" spc="-1">
                <a:latin typeface="Arial"/>
              </a:rPr>
              <a:t>40°</a:t>
            </a:r>
            <a:r>
              <a:rPr lang="ja-JP" sz="2000" b="0" strike="noStrike" spc="-1">
                <a:latin typeface="Arial"/>
              </a:rPr>
              <a:t>の範囲、仰俯角がそれぞれ</a:t>
            </a:r>
            <a:r>
              <a:rPr lang="en-US" sz="2000" b="0" strike="noStrike" spc="-1">
                <a:latin typeface="Arial"/>
              </a:rPr>
              <a:t>10°</a:t>
            </a:r>
            <a:r>
              <a:rPr lang="ja-JP" sz="2000" b="0" strike="noStrike" spc="-1">
                <a:latin typeface="Arial"/>
              </a:rPr>
              <a:t>まで、全体で</a:t>
            </a:r>
            <a:r>
              <a:rPr lang="en-US" sz="2000" b="0" strike="noStrike" spc="-1">
                <a:latin typeface="Arial"/>
              </a:rPr>
              <a:t>20°</a:t>
            </a:r>
            <a:r>
              <a:rPr lang="ja-JP" sz="2000" b="0" strike="noStrike" spc="-1">
                <a:latin typeface="Arial"/>
              </a:rPr>
              <a:t>の範囲として、メッシュモデルと視線の交点を求めます。ここで、この範囲で、視線を伸ばす角度の間隔をせばめたり広げたりすることにより解像度を変えていきました。</a:t>
            </a:r>
            <a:endParaRPr lang="en-US" sz="2000" b="0" strike="noStrike" spc="-1">
              <a:latin typeface="Arial"/>
            </a:endParaRPr>
          </a:p>
        </p:txBody>
      </p:sp>
      <p:sp>
        <p:nvSpPr>
          <p:cNvPr id="327" name="TextShape 3"/>
          <p:cNvSpPr txBox="1"/>
          <p:nvPr/>
        </p:nvSpPr>
        <p:spPr>
          <a:xfrm>
            <a:off x="4661640" y="13896360"/>
            <a:ext cx="3565800" cy="733320"/>
          </a:xfrm>
          <a:prstGeom prst="rect">
            <a:avLst/>
          </a:prstGeom>
          <a:noFill/>
          <a:ln>
            <a:noFill/>
          </a:ln>
        </p:spPr>
        <p:txBody>
          <a:bodyPr anchor="b">
            <a:noAutofit/>
          </a:bodyPr>
          <a:lstStyle/>
          <a:p>
            <a:pPr algn="r">
              <a:lnSpc>
                <a:spcPct val="100000"/>
              </a:lnSpc>
            </a:pPr>
            <a:fld id="{AC8A869B-3AA2-430E-AE3A-2275652EEC79}" type="slidenum">
              <a:rPr lang="en-US" sz="1200" b="0" strike="noStrike" spc="-1">
                <a:solidFill>
                  <a:srgbClr val="000000"/>
                </a:solidFill>
                <a:latin typeface="+mn-lt"/>
                <a:ea typeface="+mn-ea"/>
              </a:rPr>
              <a:t>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17488" y="812800"/>
            <a:ext cx="7124700" cy="4008438"/>
          </a:xfrm>
        </p:spPr>
      </p:sp>
      <p:sp>
        <p:nvSpPr>
          <p:cNvPr id="3" name="ノート プレースホルダー 2"/>
          <p:cNvSpPr>
            <a:spLocks noGrp="1"/>
          </p:cNvSpPr>
          <p:nvPr>
            <p:ph type="body" idx="1"/>
          </p:nvPr>
        </p:nvSpPr>
        <p:spPr/>
        <p:txBody>
          <a:bodyPr/>
          <a:lstStyle/>
          <a:p>
            <a:r>
              <a:rPr kumimoji="1" lang="ja-JP" altLang="en-US" dirty="0"/>
              <a:t>シミュレーションデータの生成の結果を示します。赤で示した点が、生成したシミュレーションデータとなる点群で、緑色の図でシミュレーションデータのもとになったメッシュモデを示しています。解像度は垂直方向、水平方向ともに視線の角度間隔を</a:t>
            </a:r>
            <a:r>
              <a:rPr kumimoji="1" lang="en-US" altLang="ja-JP" dirty="0"/>
              <a:t>1.0°</a:t>
            </a:r>
            <a:r>
              <a:rPr kumimoji="1" lang="ja-JP" altLang="en-US" dirty="0" err="1"/>
              <a:t>、</a:t>
            </a:r>
            <a:r>
              <a:rPr kumimoji="1" lang="en-US" altLang="ja-JP" dirty="0"/>
              <a:t>0.5°</a:t>
            </a:r>
            <a:r>
              <a:rPr kumimoji="1" lang="ja-JP" altLang="en-US" dirty="0" err="1"/>
              <a:t>、</a:t>
            </a:r>
            <a:r>
              <a:rPr kumimoji="1" lang="en-US" altLang="ja-JP" dirty="0"/>
              <a:t>0.25°</a:t>
            </a:r>
            <a:r>
              <a:rPr kumimoji="1" lang="ja-JP" altLang="en-US" dirty="0"/>
              <a:t>にしており、それぞれのシミュレーションデータの点の密度を示しています。このようなシミュレーションデータを</a:t>
            </a:r>
            <a:r>
              <a:rPr kumimoji="1" lang="en-US" altLang="ja-JP" dirty="0"/>
              <a:t>10307</a:t>
            </a:r>
            <a:r>
              <a:rPr kumimoji="1" lang="ja-JP" altLang="en-US" dirty="0"/>
              <a:t>人の被験者に対して作成しました。</a:t>
            </a:r>
            <a:endParaRPr kumimoji="1" lang="en-US" altLang="ja-JP"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8</a:t>
            </a:fld>
            <a:endParaRPr kumimoji="1" lang="ja-JP" altLang="en-US"/>
          </a:p>
        </p:txBody>
      </p:sp>
    </p:spTree>
    <p:extLst>
      <p:ext uri="{BB962C8B-B14F-4D97-AF65-F5344CB8AC3E}">
        <p14:creationId xmlns:p14="http://schemas.microsoft.com/office/powerpoint/2010/main" val="873010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17488" y="812800"/>
            <a:ext cx="7124700" cy="4008438"/>
          </a:xfrm>
        </p:spPr>
      </p:sp>
      <p:sp>
        <p:nvSpPr>
          <p:cNvPr id="3" name="ノート プレースホルダー 2"/>
          <p:cNvSpPr>
            <a:spLocks noGrp="1"/>
          </p:cNvSpPr>
          <p:nvPr>
            <p:ph type="body" idx="1"/>
          </p:nvPr>
        </p:nvSpPr>
        <p:spPr/>
        <p:txBody>
          <a:bodyPr/>
          <a:lstStyle/>
          <a:p>
            <a:r>
              <a:rPr kumimoji="1" lang="ja-JP" altLang="en-US" dirty="0"/>
              <a:t>その次に</a:t>
            </a:r>
            <a:r>
              <a:rPr kumimoji="1" lang="en-US" altLang="ja-JP" dirty="0"/>
              <a:t>SMPL</a:t>
            </a:r>
            <a:r>
              <a:rPr kumimoji="1" lang="ja-JP" altLang="en-US" dirty="0"/>
              <a:t>パラメータの推定について説明します。</a:t>
            </a:r>
            <a:endParaRPr kumimoji="1" lang="en-US" altLang="ja-JP" dirty="0"/>
          </a:p>
          <a:p>
            <a:r>
              <a:rPr kumimoji="1" lang="ja-JP" altLang="en-US" dirty="0"/>
              <a:t>先ほど説明したシミュレーションデータの点群を入力として、</a:t>
            </a:r>
            <a:r>
              <a:rPr kumimoji="1" lang="en-US" altLang="ja-JP" dirty="0"/>
              <a:t>85</a:t>
            </a:r>
            <a:r>
              <a:rPr kumimoji="1" lang="ja-JP" altLang="en-US" dirty="0"/>
              <a:t>次元の</a:t>
            </a:r>
            <a:r>
              <a:rPr kumimoji="1" lang="en-US" altLang="ja-JP" dirty="0"/>
              <a:t>SMPL</a:t>
            </a:r>
            <a:r>
              <a:rPr kumimoji="1" lang="ja-JP" altLang="en-US" dirty="0"/>
              <a:t>パラメーターを推定していきます。</a:t>
            </a:r>
            <a:endParaRPr kumimoji="1" lang="en-US" altLang="ja-JP" dirty="0"/>
          </a:p>
          <a:p>
            <a:r>
              <a:rPr kumimoji="1" lang="ja-JP" altLang="en-US" dirty="0"/>
              <a:t>この推定では、ポイントネット＋＋と回帰ネットワークを用いました。また、今回の学習で用いた損失関数は、推定した</a:t>
            </a:r>
            <a:r>
              <a:rPr kumimoji="1" lang="en-US" altLang="ja-JP" dirty="0"/>
              <a:t>SMPL</a:t>
            </a:r>
            <a:r>
              <a:rPr kumimoji="1" lang="ja-JP" altLang="en-US" dirty="0"/>
              <a:t>パラメータと入力のシミュレーションデータ生成に利用した元のメッシュモデルの</a:t>
            </a:r>
            <a:r>
              <a:rPr kumimoji="1" lang="en-US" altLang="ja-JP" dirty="0"/>
              <a:t>SMPL</a:t>
            </a:r>
            <a:r>
              <a:rPr kumimoji="1" lang="ja-JP" altLang="en-US" dirty="0"/>
              <a:t>パラメータとの平均二乗誤差　　　　と　　　　　　　　　　　推定した</a:t>
            </a:r>
            <a:r>
              <a:rPr kumimoji="1" lang="en-US" altLang="ja-JP" dirty="0"/>
              <a:t>SMPL</a:t>
            </a:r>
            <a:r>
              <a:rPr kumimoji="1" lang="ja-JP" altLang="en-US" dirty="0"/>
              <a:t>モデルの頂点とシミュレーションデータの元となった</a:t>
            </a:r>
            <a:r>
              <a:rPr kumimoji="1" lang="en-US" altLang="ja-JP" dirty="0"/>
              <a:t>SMPL</a:t>
            </a:r>
            <a:r>
              <a:rPr kumimoji="1" lang="ja-JP" altLang="en-US" dirty="0"/>
              <a:t>モデルの頂点の平均二乗誤差の和です。</a:t>
            </a:r>
            <a:endParaRPr kumimoji="1" lang="en-US" altLang="ja-JP" dirty="0"/>
          </a:p>
          <a:p>
            <a:endParaRPr kumimoji="1" lang="en-US" altLang="ja-JP" dirty="0"/>
          </a:p>
          <a:p>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これについての説明を行うためにまずポイントネットについて説明します。ポイントネットではまず、入力された点群に対して、</a:t>
            </a:r>
            <a:r>
              <a:rPr kumimoji="1" lang="en-US" altLang="ja-JP" dirty="0"/>
              <a:t>(T-Net</a:t>
            </a:r>
            <a:r>
              <a:rPr kumimoji="1" lang="ja-JP" altLang="en-US" dirty="0"/>
              <a:t>で</a:t>
            </a:r>
            <a:r>
              <a:rPr kumimoji="1" lang="en-US" altLang="ja-JP" dirty="0"/>
              <a:t>)</a:t>
            </a:r>
            <a:r>
              <a:rPr kumimoji="1" lang="ja-JP" altLang="en-US" dirty="0"/>
              <a:t>アフィン変形を行います。この操作によって、平行移動や回転移動を施して機械学習に入力した場合でも出力は変わらない、という点群の性質を担保します。その後全結合ネットワークを複数回掛け合わせ、特徴量を抽出していき、最終的に入力された各点に対して</a:t>
            </a:r>
            <a:r>
              <a:rPr kumimoji="1" lang="en-US" altLang="ja-JP" dirty="0"/>
              <a:t>1024</a:t>
            </a:r>
            <a:r>
              <a:rPr kumimoji="1" lang="ja-JP" altLang="en-US" dirty="0"/>
              <a:t>の特徴量を抽出していきます。その後、それらをマックスプーリングすることで点群全体の特徴量を得ます。ここでマックスプーリングを用いることで、点群の順不同であるという性質を担保します。そして、最後にその特徴量をまた全結合ネットワークに掛け合わせることで、必要な特徴量を抽出する、というのが</a:t>
            </a:r>
            <a:r>
              <a:rPr kumimoji="1" lang="en-US" altLang="ja-JP" dirty="0" err="1"/>
              <a:t>pointnet</a:t>
            </a:r>
            <a:r>
              <a:rPr kumimoji="1" lang="ja-JP" altLang="en-US" dirty="0"/>
              <a:t>のネットワークとなっています。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このようなポイントネットを、複数回行うのが</a:t>
            </a:r>
            <a:r>
              <a:rPr kumimoji="1" lang="en-US" altLang="ja-JP" dirty="0" err="1"/>
              <a:t>Pointnet</a:t>
            </a:r>
            <a:r>
              <a:rPr kumimoji="1" lang="en-US" altLang="ja-JP" dirty="0"/>
              <a:t>++</a:t>
            </a:r>
            <a:r>
              <a:rPr kumimoji="1" lang="ja-JP" altLang="en-US" dirty="0"/>
              <a:t>です。入力された点群を</a:t>
            </a:r>
            <a:r>
              <a:rPr kumimoji="1" lang="en-US" altLang="ja-JP" dirty="0"/>
              <a:t>(FPS(farthest point sampling)</a:t>
            </a:r>
            <a:r>
              <a:rPr kumimoji="1" lang="ja-JP" altLang="en-US" dirty="0"/>
              <a:t>でクラスタリングした点群に用い、局所的な特徴量を学習していくようにしたものが</a:t>
            </a:r>
            <a:r>
              <a:rPr kumimoji="1" lang="en-US" altLang="ja-JP" dirty="0" err="1"/>
              <a:t>pointnet</a:t>
            </a:r>
            <a:r>
              <a:rPr kumimoji="1" lang="en-US" altLang="ja-JP" dirty="0"/>
              <a:t>++</a:t>
            </a:r>
            <a:r>
              <a:rPr kumimoji="1" lang="ja-JP" altLang="en-US" dirty="0"/>
              <a:t>です。この</a:t>
            </a:r>
            <a:r>
              <a:rPr kumimoji="1" lang="en-US" altLang="ja-JP" dirty="0" err="1"/>
              <a:t>pointnet</a:t>
            </a:r>
            <a:r>
              <a:rPr kumimoji="1" lang="en-US" altLang="ja-JP" dirty="0"/>
              <a:t>++</a:t>
            </a:r>
            <a:r>
              <a:rPr kumimoji="1" lang="ja-JP" altLang="en-US" dirty="0"/>
              <a:t>を用いることで点群の近くにある点同士は関連性を持っているという性質を担保します。</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9</a:t>
            </a:fld>
            <a:endParaRPr kumimoji="1" lang="ja-JP" altLang="en-US"/>
          </a:p>
        </p:txBody>
      </p:sp>
    </p:spTree>
    <p:extLst>
      <p:ext uri="{BB962C8B-B14F-4D97-AF65-F5344CB8AC3E}">
        <p14:creationId xmlns:p14="http://schemas.microsoft.com/office/powerpoint/2010/main" val="4005469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731520" y="1925640"/>
            <a:ext cx="13167000" cy="227628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731520" y="1925640"/>
            <a:ext cx="4239360" cy="227628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5183280" y="1925640"/>
            <a:ext cx="4239360" cy="227628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9635040" y="1925640"/>
            <a:ext cx="4239360" cy="227628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731520" y="4418640"/>
            <a:ext cx="4239360" cy="227628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5183280" y="4418640"/>
            <a:ext cx="4239360" cy="227628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9635040" y="4418640"/>
            <a:ext cx="423936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1005840" y="2190750"/>
            <a:ext cx="6217920" cy="522160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7406640" y="2190750"/>
            <a:ext cx="6217920" cy="522160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9E73592-5536-41FA-A1CD-8675FDAF89AA}" type="datetime1">
              <a:rPr kumimoji="1" lang="ja-JP" altLang="en-US" smtClean="0"/>
              <a:t>2023/8/2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3987667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80" name="PlaceHolder 2"/>
          <p:cNvSpPr>
            <a:spLocks noGrp="1"/>
          </p:cNvSpPr>
          <p:nvPr>
            <p:ph type="subTitle"/>
          </p:nvPr>
        </p:nvSpPr>
        <p:spPr>
          <a:xfrm>
            <a:off x="731520" y="1925640"/>
            <a:ext cx="13167000" cy="47725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82" name="PlaceHolder 2"/>
          <p:cNvSpPr>
            <a:spLocks noGrp="1"/>
          </p:cNvSpPr>
          <p:nvPr>
            <p:ph type="body"/>
          </p:nvPr>
        </p:nvSpPr>
        <p:spPr>
          <a:xfrm>
            <a:off x="731520" y="1925640"/>
            <a:ext cx="1316700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84"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85"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731520" y="328320"/>
            <a:ext cx="13167000" cy="6369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731520" y="1925640"/>
            <a:ext cx="13167000" cy="47725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89"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90"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
        <p:nvSpPr>
          <p:cNvPr id="91"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93"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94"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95" name="PlaceHolder 4"/>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97"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98"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99" name="PlaceHolder 4"/>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01" name="PlaceHolder 2"/>
          <p:cNvSpPr>
            <a:spLocks noGrp="1"/>
          </p:cNvSpPr>
          <p:nvPr>
            <p:ph type="body"/>
          </p:nvPr>
        </p:nvSpPr>
        <p:spPr>
          <a:xfrm>
            <a:off x="731520" y="1925640"/>
            <a:ext cx="13167000" cy="2276280"/>
          </a:xfrm>
          <a:prstGeom prst="rect">
            <a:avLst/>
          </a:prstGeom>
        </p:spPr>
        <p:txBody>
          <a:bodyPr lIns="0" tIns="0" rIns="0" bIns="0">
            <a:normAutofit/>
          </a:bodyPr>
          <a:lstStyle/>
          <a:p>
            <a:endParaRPr lang="en-US" sz="3200" b="0" strike="noStrike" spc="-1">
              <a:latin typeface="Arial"/>
            </a:endParaRPr>
          </a:p>
        </p:txBody>
      </p:sp>
      <p:sp>
        <p:nvSpPr>
          <p:cNvPr id="102" name="PlaceHolder 3"/>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04"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105"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106"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
        <p:nvSpPr>
          <p:cNvPr id="107" name="PlaceHolder 5"/>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09" name="PlaceHolder 2"/>
          <p:cNvSpPr>
            <a:spLocks noGrp="1"/>
          </p:cNvSpPr>
          <p:nvPr>
            <p:ph type="body"/>
          </p:nvPr>
        </p:nvSpPr>
        <p:spPr>
          <a:xfrm>
            <a:off x="731520" y="1925640"/>
            <a:ext cx="4239360" cy="2276280"/>
          </a:xfrm>
          <a:prstGeom prst="rect">
            <a:avLst/>
          </a:prstGeom>
        </p:spPr>
        <p:txBody>
          <a:bodyPr lIns="0" tIns="0" rIns="0" bIns="0">
            <a:normAutofit/>
          </a:bodyPr>
          <a:lstStyle/>
          <a:p>
            <a:endParaRPr lang="en-US" sz="3200" b="0" strike="noStrike" spc="-1">
              <a:latin typeface="Arial"/>
            </a:endParaRPr>
          </a:p>
        </p:txBody>
      </p:sp>
      <p:sp>
        <p:nvSpPr>
          <p:cNvPr id="110" name="PlaceHolder 3"/>
          <p:cNvSpPr>
            <a:spLocks noGrp="1"/>
          </p:cNvSpPr>
          <p:nvPr>
            <p:ph type="body"/>
          </p:nvPr>
        </p:nvSpPr>
        <p:spPr>
          <a:xfrm>
            <a:off x="5183280" y="1925640"/>
            <a:ext cx="4239360" cy="2276280"/>
          </a:xfrm>
          <a:prstGeom prst="rect">
            <a:avLst/>
          </a:prstGeom>
        </p:spPr>
        <p:txBody>
          <a:bodyPr lIns="0" tIns="0" rIns="0" bIns="0">
            <a:normAutofit/>
          </a:bodyPr>
          <a:lstStyle/>
          <a:p>
            <a:endParaRPr lang="en-US" sz="3200" b="0" strike="noStrike" spc="-1">
              <a:latin typeface="Arial"/>
            </a:endParaRPr>
          </a:p>
        </p:txBody>
      </p:sp>
      <p:sp>
        <p:nvSpPr>
          <p:cNvPr id="111" name="PlaceHolder 4"/>
          <p:cNvSpPr>
            <a:spLocks noGrp="1"/>
          </p:cNvSpPr>
          <p:nvPr>
            <p:ph type="body"/>
          </p:nvPr>
        </p:nvSpPr>
        <p:spPr>
          <a:xfrm>
            <a:off x="9635040" y="1925640"/>
            <a:ext cx="4239360" cy="2276280"/>
          </a:xfrm>
          <a:prstGeom prst="rect">
            <a:avLst/>
          </a:prstGeom>
        </p:spPr>
        <p:txBody>
          <a:bodyPr lIns="0" tIns="0" rIns="0" bIns="0">
            <a:normAutofit/>
          </a:bodyPr>
          <a:lstStyle/>
          <a:p>
            <a:endParaRPr lang="en-US" sz="3200" b="0" strike="noStrike" spc="-1">
              <a:latin typeface="Arial"/>
            </a:endParaRPr>
          </a:p>
        </p:txBody>
      </p:sp>
      <p:sp>
        <p:nvSpPr>
          <p:cNvPr id="112" name="PlaceHolder 5"/>
          <p:cNvSpPr>
            <a:spLocks noGrp="1"/>
          </p:cNvSpPr>
          <p:nvPr>
            <p:ph type="body"/>
          </p:nvPr>
        </p:nvSpPr>
        <p:spPr>
          <a:xfrm>
            <a:off x="731520" y="4418640"/>
            <a:ext cx="4239360" cy="2276280"/>
          </a:xfrm>
          <a:prstGeom prst="rect">
            <a:avLst/>
          </a:prstGeom>
        </p:spPr>
        <p:txBody>
          <a:bodyPr lIns="0" tIns="0" rIns="0" bIns="0">
            <a:normAutofit/>
          </a:bodyPr>
          <a:lstStyle/>
          <a:p>
            <a:endParaRPr lang="en-US" sz="3200" b="0" strike="noStrike" spc="-1">
              <a:latin typeface="Arial"/>
            </a:endParaRPr>
          </a:p>
        </p:txBody>
      </p:sp>
      <p:sp>
        <p:nvSpPr>
          <p:cNvPr id="113" name="PlaceHolder 6"/>
          <p:cNvSpPr>
            <a:spLocks noGrp="1"/>
          </p:cNvSpPr>
          <p:nvPr>
            <p:ph type="body"/>
          </p:nvPr>
        </p:nvSpPr>
        <p:spPr>
          <a:xfrm>
            <a:off x="5183280" y="4418640"/>
            <a:ext cx="4239360" cy="2276280"/>
          </a:xfrm>
          <a:prstGeom prst="rect">
            <a:avLst/>
          </a:prstGeom>
        </p:spPr>
        <p:txBody>
          <a:bodyPr lIns="0" tIns="0" rIns="0" bIns="0">
            <a:normAutofit/>
          </a:bodyPr>
          <a:lstStyle/>
          <a:p>
            <a:endParaRPr lang="en-US" sz="3200" b="0" strike="noStrike" spc="-1">
              <a:latin typeface="Arial"/>
            </a:endParaRPr>
          </a:p>
        </p:txBody>
      </p:sp>
      <p:sp>
        <p:nvSpPr>
          <p:cNvPr id="114" name="PlaceHolder 7"/>
          <p:cNvSpPr>
            <a:spLocks noGrp="1"/>
          </p:cNvSpPr>
          <p:nvPr>
            <p:ph type="body"/>
          </p:nvPr>
        </p:nvSpPr>
        <p:spPr>
          <a:xfrm>
            <a:off x="9635040" y="4418640"/>
            <a:ext cx="423936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22" name="PlaceHolder 2"/>
          <p:cNvSpPr>
            <a:spLocks noGrp="1"/>
          </p:cNvSpPr>
          <p:nvPr>
            <p:ph type="subTitle"/>
          </p:nvPr>
        </p:nvSpPr>
        <p:spPr>
          <a:xfrm>
            <a:off x="731520" y="1925640"/>
            <a:ext cx="13167000" cy="47725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24" name="PlaceHolder 2"/>
          <p:cNvSpPr>
            <a:spLocks noGrp="1"/>
          </p:cNvSpPr>
          <p:nvPr>
            <p:ph type="body"/>
          </p:nvPr>
        </p:nvSpPr>
        <p:spPr>
          <a:xfrm>
            <a:off x="731520" y="1925640"/>
            <a:ext cx="1316700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26"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731520" y="1925640"/>
            <a:ext cx="1316700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731520" y="328320"/>
            <a:ext cx="13167000" cy="6369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31"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132"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
        <p:nvSpPr>
          <p:cNvPr id="133"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35"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136"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137" name="PlaceHolder 4"/>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39"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140"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141" name="PlaceHolder 4"/>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43" name="PlaceHolder 2"/>
          <p:cNvSpPr>
            <a:spLocks noGrp="1"/>
          </p:cNvSpPr>
          <p:nvPr>
            <p:ph type="body"/>
          </p:nvPr>
        </p:nvSpPr>
        <p:spPr>
          <a:xfrm>
            <a:off x="731520" y="1925640"/>
            <a:ext cx="13167000" cy="2276280"/>
          </a:xfrm>
          <a:prstGeom prst="rect">
            <a:avLst/>
          </a:prstGeom>
        </p:spPr>
        <p:txBody>
          <a:bodyPr lIns="0" tIns="0" rIns="0" bIns="0">
            <a:normAutofit/>
          </a:bodyPr>
          <a:lstStyle/>
          <a:p>
            <a:endParaRPr lang="en-US" sz="3200" b="0" strike="noStrike" spc="-1">
              <a:latin typeface="Arial"/>
            </a:endParaRPr>
          </a:p>
        </p:txBody>
      </p:sp>
      <p:sp>
        <p:nvSpPr>
          <p:cNvPr id="144" name="PlaceHolder 3"/>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46"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51" name="PlaceHolder 2"/>
          <p:cNvSpPr>
            <a:spLocks noGrp="1"/>
          </p:cNvSpPr>
          <p:nvPr>
            <p:ph type="body"/>
          </p:nvPr>
        </p:nvSpPr>
        <p:spPr>
          <a:xfrm>
            <a:off x="731520" y="1925640"/>
            <a:ext cx="4239360" cy="2276280"/>
          </a:xfrm>
          <a:prstGeom prst="rect">
            <a:avLst/>
          </a:prstGeom>
        </p:spPr>
        <p:txBody>
          <a:bodyPr lIns="0" tIns="0" rIns="0" bIns="0">
            <a:normAutofit/>
          </a:bodyPr>
          <a:lstStyle/>
          <a:p>
            <a:endParaRPr lang="en-US" sz="3200" b="0" strike="noStrike" spc="-1">
              <a:latin typeface="Arial"/>
            </a:endParaRPr>
          </a:p>
        </p:txBody>
      </p:sp>
      <p:sp>
        <p:nvSpPr>
          <p:cNvPr id="152" name="PlaceHolder 3"/>
          <p:cNvSpPr>
            <a:spLocks noGrp="1"/>
          </p:cNvSpPr>
          <p:nvPr>
            <p:ph type="body"/>
          </p:nvPr>
        </p:nvSpPr>
        <p:spPr>
          <a:xfrm>
            <a:off x="5183280" y="1925640"/>
            <a:ext cx="4239360" cy="2276280"/>
          </a:xfrm>
          <a:prstGeom prst="rect">
            <a:avLst/>
          </a:prstGeom>
        </p:spPr>
        <p:txBody>
          <a:bodyPr lIns="0" tIns="0" rIns="0" bIns="0">
            <a:normAutofit/>
          </a:bodyPr>
          <a:lstStyle/>
          <a:p>
            <a:endParaRPr lang="en-US" sz="3200" b="0" strike="noStrike" spc="-1">
              <a:latin typeface="Arial"/>
            </a:endParaRPr>
          </a:p>
        </p:txBody>
      </p:sp>
      <p:sp>
        <p:nvSpPr>
          <p:cNvPr id="153" name="PlaceHolder 4"/>
          <p:cNvSpPr>
            <a:spLocks noGrp="1"/>
          </p:cNvSpPr>
          <p:nvPr>
            <p:ph type="body"/>
          </p:nvPr>
        </p:nvSpPr>
        <p:spPr>
          <a:xfrm>
            <a:off x="9635040" y="1925640"/>
            <a:ext cx="4239360" cy="2276280"/>
          </a:xfrm>
          <a:prstGeom prst="rect">
            <a:avLst/>
          </a:prstGeom>
        </p:spPr>
        <p:txBody>
          <a:bodyPr lIns="0" tIns="0" rIns="0" bIns="0">
            <a:normAutofit/>
          </a:bodyPr>
          <a:lstStyle/>
          <a:p>
            <a:endParaRPr lang="en-US" sz="3200" b="0" strike="noStrike" spc="-1">
              <a:latin typeface="Arial"/>
            </a:endParaRPr>
          </a:p>
        </p:txBody>
      </p:sp>
      <p:sp>
        <p:nvSpPr>
          <p:cNvPr id="154" name="PlaceHolder 5"/>
          <p:cNvSpPr>
            <a:spLocks noGrp="1"/>
          </p:cNvSpPr>
          <p:nvPr>
            <p:ph type="body"/>
          </p:nvPr>
        </p:nvSpPr>
        <p:spPr>
          <a:xfrm>
            <a:off x="731520" y="4418640"/>
            <a:ext cx="4239360" cy="2276280"/>
          </a:xfrm>
          <a:prstGeom prst="rect">
            <a:avLst/>
          </a:prstGeom>
        </p:spPr>
        <p:txBody>
          <a:bodyPr lIns="0" tIns="0" rIns="0" bIns="0">
            <a:normAutofit/>
          </a:bodyPr>
          <a:lstStyle/>
          <a:p>
            <a:endParaRPr lang="en-US" sz="3200" b="0" strike="noStrike" spc="-1">
              <a:latin typeface="Arial"/>
            </a:endParaRPr>
          </a:p>
        </p:txBody>
      </p:sp>
      <p:sp>
        <p:nvSpPr>
          <p:cNvPr id="155" name="PlaceHolder 6"/>
          <p:cNvSpPr>
            <a:spLocks noGrp="1"/>
          </p:cNvSpPr>
          <p:nvPr>
            <p:ph type="body"/>
          </p:nvPr>
        </p:nvSpPr>
        <p:spPr>
          <a:xfrm>
            <a:off x="5183280" y="4418640"/>
            <a:ext cx="4239360" cy="2276280"/>
          </a:xfrm>
          <a:prstGeom prst="rect">
            <a:avLst/>
          </a:prstGeom>
        </p:spPr>
        <p:txBody>
          <a:bodyPr lIns="0" tIns="0" rIns="0" bIns="0">
            <a:normAutofit/>
          </a:bodyPr>
          <a:lstStyle/>
          <a:p>
            <a:endParaRPr lang="en-US" sz="3200" b="0" strike="noStrike" spc="-1">
              <a:latin typeface="Arial"/>
            </a:endParaRPr>
          </a:p>
        </p:txBody>
      </p:sp>
      <p:sp>
        <p:nvSpPr>
          <p:cNvPr id="156" name="PlaceHolder 7"/>
          <p:cNvSpPr>
            <a:spLocks noGrp="1"/>
          </p:cNvSpPr>
          <p:nvPr>
            <p:ph type="body"/>
          </p:nvPr>
        </p:nvSpPr>
        <p:spPr>
          <a:xfrm>
            <a:off x="9635040" y="4418640"/>
            <a:ext cx="423936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270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81" name="PlaceHolder 2"/>
          <p:cNvSpPr>
            <a:spLocks noGrp="1"/>
          </p:cNvSpPr>
          <p:nvPr>
            <p:ph type="subTitle"/>
          </p:nvPr>
        </p:nvSpPr>
        <p:spPr>
          <a:xfrm>
            <a:off x="731376" y="1925424"/>
            <a:ext cx="13166928" cy="4772736"/>
          </a:xfrm>
          <a:prstGeom prst="rect">
            <a:avLst/>
          </a:prstGeom>
        </p:spPr>
        <p:txBody>
          <a:bodyPr lIns="0" tIns="0" rIns="0" bIns="0" anchor="ctr">
            <a:noAutofit/>
          </a:bodyPr>
          <a:lstStyle/>
          <a:p>
            <a:pPr algn="ctr"/>
            <a:endParaRPr lang="en-US" sz="3840" b="0" strike="noStrike" spc="-1">
              <a:latin typeface="Arial"/>
            </a:endParaRPr>
          </a:p>
        </p:txBody>
      </p:sp>
    </p:spTree>
    <p:extLst>
      <p:ext uri="{BB962C8B-B14F-4D97-AF65-F5344CB8AC3E}">
        <p14:creationId xmlns:p14="http://schemas.microsoft.com/office/powerpoint/2010/main" val="49246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83" name="PlaceHolder 2"/>
          <p:cNvSpPr>
            <a:spLocks noGrp="1"/>
          </p:cNvSpPr>
          <p:nvPr>
            <p:ph type="body"/>
          </p:nvPr>
        </p:nvSpPr>
        <p:spPr>
          <a:xfrm>
            <a:off x="731376" y="1925424"/>
            <a:ext cx="13166928" cy="4772736"/>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24310161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85" name="PlaceHolder 2"/>
          <p:cNvSpPr>
            <a:spLocks noGrp="1"/>
          </p:cNvSpPr>
          <p:nvPr>
            <p:ph type="body"/>
          </p:nvPr>
        </p:nvSpPr>
        <p:spPr>
          <a:xfrm>
            <a:off x="731376" y="1925424"/>
            <a:ext cx="6425136" cy="4772736"/>
          </a:xfrm>
          <a:prstGeom prst="rect">
            <a:avLst/>
          </a:prstGeom>
        </p:spPr>
        <p:txBody>
          <a:bodyPr lIns="0" tIns="0" rIns="0" bIns="0">
            <a:normAutofit/>
          </a:bodyPr>
          <a:lstStyle/>
          <a:p>
            <a:endParaRPr lang="en-US" sz="3840" b="0" strike="noStrike" spc="-1">
              <a:latin typeface="Arial"/>
            </a:endParaRPr>
          </a:p>
        </p:txBody>
      </p:sp>
      <p:sp>
        <p:nvSpPr>
          <p:cNvPr id="86" name="PlaceHolder 3"/>
          <p:cNvSpPr>
            <a:spLocks noGrp="1"/>
          </p:cNvSpPr>
          <p:nvPr>
            <p:ph type="body"/>
          </p:nvPr>
        </p:nvSpPr>
        <p:spPr>
          <a:xfrm>
            <a:off x="7478352" y="1925424"/>
            <a:ext cx="6425136" cy="4772736"/>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26373871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Tree>
    <p:extLst>
      <p:ext uri="{BB962C8B-B14F-4D97-AF65-F5344CB8AC3E}">
        <p14:creationId xmlns:p14="http://schemas.microsoft.com/office/powerpoint/2010/main" val="37487805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731376" y="328320"/>
            <a:ext cx="13166928" cy="6369408"/>
          </a:xfrm>
          <a:prstGeom prst="rect">
            <a:avLst/>
          </a:prstGeom>
        </p:spPr>
        <p:txBody>
          <a:bodyPr lIns="0" tIns="0" rIns="0" bIns="0" anchor="ctr">
            <a:noAutofit/>
          </a:bodyPr>
          <a:lstStyle/>
          <a:p>
            <a:pPr algn="ctr"/>
            <a:endParaRPr lang="en-US" sz="3840" b="0" strike="noStrike" spc="-1">
              <a:latin typeface="Arial"/>
            </a:endParaRPr>
          </a:p>
        </p:txBody>
      </p:sp>
    </p:spTree>
    <p:extLst>
      <p:ext uri="{BB962C8B-B14F-4D97-AF65-F5344CB8AC3E}">
        <p14:creationId xmlns:p14="http://schemas.microsoft.com/office/powerpoint/2010/main" val="21752598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90" name="PlaceHolder 2"/>
          <p:cNvSpPr>
            <a:spLocks noGrp="1"/>
          </p:cNvSpPr>
          <p:nvPr>
            <p:ph type="body"/>
          </p:nvPr>
        </p:nvSpPr>
        <p:spPr>
          <a:xfrm>
            <a:off x="731376" y="1925424"/>
            <a:ext cx="6425136" cy="2276208"/>
          </a:xfrm>
          <a:prstGeom prst="rect">
            <a:avLst/>
          </a:prstGeom>
        </p:spPr>
        <p:txBody>
          <a:bodyPr lIns="0" tIns="0" rIns="0" bIns="0">
            <a:normAutofit/>
          </a:bodyPr>
          <a:lstStyle/>
          <a:p>
            <a:endParaRPr lang="en-US" sz="3840" b="0" strike="noStrike" spc="-1">
              <a:latin typeface="Arial"/>
            </a:endParaRPr>
          </a:p>
        </p:txBody>
      </p:sp>
      <p:sp>
        <p:nvSpPr>
          <p:cNvPr id="91" name="PlaceHolder 3"/>
          <p:cNvSpPr>
            <a:spLocks noGrp="1"/>
          </p:cNvSpPr>
          <p:nvPr>
            <p:ph type="body"/>
          </p:nvPr>
        </p:nvSpPr>
        <p:spPr>
          <a:xfrm>
            <a:off x="7478352" y="1925424"/>
            <a:ext cx="6425136" cy="4772736"/>
          </a:xfrm>
          <a:prstGeom prst="rect">
            <a:avLst/>
          </a:prstGeom>
        </p:spPr>
        <p:txBody>
          <a:bodyPr lIns="0" tIns="0" rIns="0" bIns="0">
            <a:normAutofit/>
          </a:bodyPr>
          <a:lstStyle/>
          <a:p>
            <a:endParaRPr lang="en-US" sz="3840" b="0" strike="noStrike" spc="-1">
              <a:latin typeface="Arial"/>
            </a:endParaRPr>
          </a:p>
        </p:txBody>
      </p:sp>
      <p:sp>
        <p:nvSpPr>
          <p:cNvPr id="92" name="PlaceHolder 4"/>
          <p:cNvSpPr>
            <a:spLocks noGrp="1"/>
          </p:cNvSpPr>
          <p:nvPr>
            <p:ph type="body"/>
          </p:nvPr>
        </p:nvSpPr>
        <p:spPr>
          <a:xfrm>
            <a:off x="731376" y="4418496"/>
            <a:ext cx="6425136"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41869079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94" name="PlaceHolder 2"/>
          <p:cNvSpPr>
            <a:spLocks noGrp="1"/>
          </p:cNvSpPr>
          <p:nvPr>
            <p:ph type="body"/>
          </p:nvPr>
        </p:nvSpPr>
        <p:spPr>
          <a:xfrm>
            <a:off x="731376" y="1925424"/>
            <a:ext cx="6425136" cy="4772736"/>
          </a:xfrm>
          <a:prstGeom prst="rect">
            <a:avLst/>
          </a:prstGeom>
        </p:spPr>
        <p:txBody>
          <a:bodyPr lIns="0" tIns="0" rIns="0" bIns="0">
            <a:normAutofit/>
          </a:bodyPr>
          <a:lstStyle/>
          <a:p>
            <a:endParaRPr lang="en-US" sz="3840" b="0" strike="noStrike" spc="-1">
              <a:latin typeface="Arial"/>
            </a:endParaRPr>
          </a:p>
        </p:txBody>
      </p:sp>
      <p:sp>
        <p:nvSpPr>
          <p:cNvPr id="95" name="PlaceHolder 3"/>
          <p:cNvSpPr>
            <a:spLocks noGrp="1"/>
          </p:cNvSpPr>
          <p:nvPr>
            <p:ph type="body"/>
          </p:nvPr>
        </p:nvSpPr>
        <p:spPr>
          <a:xfrm>
            <a:off x="7478352" y="1925424"/>
            <a:ext cx="6425136" cy="2276208"/>
          </a:xfrm>
          <a:prstGeom prst="rect">
            <a:avLst/>
          </a:prstGeom>
        </p:spPr>
        <p:txBody>
          <a:bodyPr lIns="0" tIns="0" rIns="0" bIns="0">
            <a:normAutofit/>
          </a:bodyPr>
          <a:lstStyle/>
          <a:p>
            <a:endParaRPr lang="en-US" sz="3840" b="0" strike="noStrike" spc="-1">
              <a:latin typeface="Arial"/>
            </a:endParaRPr>
          </a:p>
        </p:txBody>
      </p:sp>
      <p:sp>
        <p:nvSpPr>
          <p:cNvPr id="96" name="PlaceHolder 4"/>
          <p:cNvSpPr>
            <a:spLocks noGrp="1"/>
          </p:cNvSpPr>
          <p:nvPr>
            <p:ph type="body"/>
          </p:nvPr>
        </p:nvSpPr>
        <p:spPr>
          <a:xfrm>
            <a:off x="7478352" y="4418496"/>
            <a:ext cx="6425136"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17123113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98" name="PlaceHolder 2"/>
          <p:cNvSpPr>
            <a:spLocks noGrp="1"/>
          </p:cNvSpPr>
          <p:nvPr>
            <p:ph type="body"/>
          </p:nvPr>
        </p:nvSpPr>
        <p:spPr>
          <a:xfrm>
            <a:off x="731376" y="1925424"/>
            <a:ext cx="6425136" cy="2276208"/>
          </a:xfrm>
          <a:prstGeom prst="rect">
            <a:avLst/>
          </a:prstGeom>
        </p:spPr>
        <p:txBody>
          <a:bodyPr lIns="0" tIns="0" rIns="0" bIns="0">
            <a:normAutofit/>
          </a:bodyPr>
          <a:lstStyle/>
          <a:p>
            <a:endParaRPr lang="en-US" sz="3840" b="0" strike="noStrike" spc="-1">
              <a:latin typeface="Arial"/>
            </a:endParaRPr>
          </a:p>
        </p:txBody>
      </p:sp>
      <p:sp>
        <p:nvSpPr>
          <p:cNvPr id="99" name="PlaceHolder 3"/>
          <p:cNvSpPr>
            <a:spLocks noGrp="1"/>
          </p:cNvSpPr>
          <p:nvPr>
            <p:ph type="body"/>
          </p:nvPr>
        </p:nvSpPr>
        <p:spPr>
          <a:xfrm>
            <a:off x="7478352" y="1925424"/>
            <a:ext cx="6425136" cy="2276208"/>
          </a:xfrm>
          <a:prstGeom prst="rect">
            <a:avLst/>
          </a:prstGeom>
        </p:spPr>
        <p:txBody>
          <a:bodyPr lIns="0" tIns="0" rIns="0" bIns="0">
            <a:normAutofit/>
          </a:bodyPr>
          <a:lstStyle/>
          <a:p>
            <a:endParaRPr lang="en-US" sz="3840" b="0" strike="noStrike" spc="-1">
              <a:latin typeface="Arial"/>
            </a:endParaRPr>
          </a:p>
        </p:txBody>
      </p:sp>
      <p:sp>
        <p:nvSpPr>
          <p:cNvPr id="100" name="PlaceHolder 4"/>
          <p:cNvSpPr>
            <a:spLocks noGrp="1"/>
          </p:cNvSpPr>
          <p:nvPr>
            <p:ph type="body"/>
          </p:nvPr>
        </p:nvSpPr>
        <p:spPr>
          <a:xfrm>
            <a:off x="731376" y="4418496"/>
            <a:ext cx="13166928"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19482271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102" name="PlaceHolder 2"/>
          <p:cNvSpPr>
            <a:spLocks noGrp="1"/>
          </p:cNvSpPr>
          <p:nvPr>
            <p:ph type="body"/>
          </p:nvPr>
        </p:nvSpPr>
        <p:spPr>
          <a:xfrm>
            <a:off x="731376" y="1925424"/>
            <a:ext cx="13166928" cy="2276208"/>
          </a:xfrm>
          <a:prstGeom prst="rect">
            <a:avLst/>
          </a:prstGeom>
        </p:spPr>
        <p:txBody>
          <a:bodyPr lIns="0" tIns="0" rIns="0" bIns="0">
            <a:normAutofit/>
          </a:bodyPr>
          <a:lstStyle/>
          <a:p>
            <a:endParaRPr lang="en-US" sz="3840" b="0" strike="noStrike" spc="-1">
              <a:latin typeface="Arial"/>
            </a:endParaRPr>
          </a:p>
        </p:txBody>
      </p:sp>
      <p:sp>
        <p:nvSpPr>
          <p:cNvPr id="103" name="PlaceHolder 3"/>
          <p:cNvSpPr>
            <a:spLocks noGrp="1"/>
          </p:cNvSpPr>
          <p:nvPr>
            <p:ph type="body"/>
          </p:nvPr>
        </p:nvSpPr>
        <p:spPr>
          <a:xfrm>
            <a:off x="731376" y="4418496"/>
            <a:ext cx="13166928"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16225131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105" name="PlaceHolder 2"/>
          <p:cNvSpPr>
            <a:spLocks noGrp="1"/>
          </p:cNvSpPr>
          <p:nvPr>
            <p:ph type="body"/>
          </p:nvPr>
        </p:nvSpPr>
        <p:spPr>
          <a:xfrm>
            <a:off x="731376" y="1925424"/>
            <a:ext cx="6425136" cy="2276208"/>
          </a:xfrm>
          <a:prstGeom prst="rect">
            <a:avLst/>
          </a:prstGeom>
        </p:spPr>
        <p:txBody>
          <a:bodyPr lIns="0" tIns="0" rIns="0" bIns="0">
            <a:normAutofit/>
          </a:bodyPr>
          <a:lstStyle/>
          <a:p>
            <a:endParaRPr lang="en-US" sz="3840" b="0" strike="noStrike" spc="-1">
              <a:latin typeface="Arial"/>
            </a:endParaRPr>
          </a:p>
        </p:txBody>
      </p:sp>
      <p:sp>
        <p:nvSpPr>
          <p:cNvPr id="106" name="PlaceHolder 3"/>
          <p:cNvSpPr>
            <a:spLocks noGrp="1"/>
          </p:cNvSpPr>
          <p:nvPr>
            <p:ph type="body"/>
          </p:nvPr>
        </p:nvSpPr>
        <p:spPr>
          <a:xfrm>
            <a:off x="7478352" y="1925424"/>
            <a:ext cx="6425136" cy="2276208"/>
          </a:xfrm>
          <a:prstGeom prst="rect">
            <a:avLst/>
          </a:prstGeom>
        </p:spPr>
        <p:txBody>
          <a:bodyPr lIns="0" tIns="0" rIns="0" bIns="0">
            <a:normAutofit/>
          </a:bodyPr>
          <a:lstStyle/>
          <a:p>
            <a:endParaRPr lang="en-US" sz="3840" b="0" strike="noStrike" spc="-1">
              <a:latin typeface="Arial"/>
            </a:endParaRPr>
          </a:p>
        </p:txBody>
      </p:sp>
      <p:sp>
        <p:nvSpPr>
          <p:cNvPr id="107" name="PlaceHolder 4"/>
          <p:cNvSpPr>
            <a:spLocks noGrp="1"/>
          </p:cNvSpPr>
          <p:nvPr>
            <p:ph type="body"/>
          </p:nvPr>
        </p:nvSpPr>
        <p:spPr>
          <a:xfrm>
            <a:off x="731376" y="4418496"/>
            <a:ext cx="6425136" cy="2276208"/>
          </a:xfrm>
          <a:prstGeom prst="rect">
            <a:avLst/>
          </a:prstGeom>
        </p:spPr>
        <p:txBody>
          <a:bodyPr lIns="0" tIns="0" rIns="0" bIns="0">
            <a:normAutofit/>
          </a:bodyPr>
          <a:lstStyle/>
          <a:p>
            <a:endParaRPr lang="en-US" sz="3840" b="0" strike="noStrike" spc="-1">
              <a:latin typeface="Arial"/>
            </a:endParaRPr>
          </a:p>
        </p:txBody>
      </p:sp>
      <p:sp>
        <p:nvSpPr>
          <p:cNvPr id="108" name="PlaceHolder 5"/>
          <p:cNvSpPr>
            <a:spLocks noGrp="1"/>
          </p:cNvSpPr>
          <p:nvPr>
            <p:ph type="body"/>
          </p:nvPr>
        </p:nvSpPr>
        <p:spPr>
          <a:xfrm>
            <a:off x="7478352" y="4418496"/>
            <a:ext cx="6425136"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678890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110" name="PlaceHolder 2"/>
          <p:cNvSpPr>
            <a:spLocks noGrp="1"/>
          </p:cNvSpPr>
          <p:nvPr>
            <p:ph type="body"/>
          </p:nvPr>
        </p:nvSpPr>
        <p:spPr>
          <a:xfrm>
            <a:off x="731376" y="1925424"/>
            <a:ext cx="4239648" cy="2276208"/>
          </a:xfrm>
          <a:prstGeom prst="rect">
            <a:avLst/>
          </a:prstGeom>
        </p:spPr>
        <p:txBody>
          <a:bodyPr lIns="0" tIns="0" rIns="0" bIns="0">
            <a:normAutofit/>
          </a:bodyPr>
          <a:lstStyle/>
          <a:p>
            <a:endParaRPr lang="en-US" sz="3840" b="0" strike="noStrike" spc="-1">
              <a:latin typeface="Arial"/>
            </a:endParaRPr>
          </a:p>
        </p:txBody>
      </p:sp>
      <p:sp>
        <p:nvSpPr>
          <p:cNvPr id="111" name="PlaceHolder 3"/>
          <p:cNvSpPr>
            <a:spLocks noGrp="1"/>
          </p:cNvSpPr>
          <p:nvPr>
            <p:ph type="body"/>
          </p:nvPr>
        </p:nvSpPr>
        <p:spPr>
          <a:xfrm>
            <a:off x="5183568" y="1925424"/>
            <a:ext cx="4239648" cy="2276208"/>
          </a:xfrm>
          <a:prstGeom prst="rect">
            <a:avLst/>
          </a:prstGeom>
        </p:spPr>
        <p:txBody>
          <a:bodyPr lIns="0" tIns="0" rIns="0" bIns="0">
            <a:normAutofit/>
          </a:bodyPr>
          <a:lstStyle/>
          <a:p>
            <a:endParaRPr lang="en-US" sz="3840" b="0" strike="noStrike" spc="-1">
              <a:latin typeface="Arial"/>
            </a:endParaRPr>
          </a:p>
        </p:txBody>
      </p:sp>
      <p:sp>
        <p:nvSpPr>
          <p:cNvPr id="112" name="PlaceHolder 4"/>
          <p:cNvSpPr>
            <a:spLocks noGrp="1"/>
          </p:cNvSpPr>
          <p:nvPr>
            <p:ph type="body"/>
          </p:nvPr>
        </p:nvSpPr>
        <p:spPr>
          <a:xfrm>
            <a:off x="9635760" y="1925424"/>
            <a:ext cx="4239648" cy="2276208"/>
          </a:xfrm>
          <a:prstGeom prst="rect">
            <a:avLst/>
          </a:prstGeom>
        </p:spPr>
        <p:txBody>
          <a:bodyPr lIns="0" tIns="0" rIns="0" bIns="0">
            <a:normAutofit/>
          </a:bodyPr>
          <a:lstStyle/>
          <a:p>
            <a:endParaRPr lang="en-US" sz="3840" b="0" strike="noStrike" spc="-1">
              <a:latin typeface="Arial"/>
            </a:endParaRPr>
          </a:p>
        </p:txBody>
      </p:sp>
      <p:sp>
        <p:nvSpPr>
          <p:cNvPr id="113" name="PlaceHolder 5"/>
          <p:cNvSpPr>
            <a:spLocks noGrp="1"/>
          </p:cNvSpPr>
          <p:nvPr>
            <p:ph type="body"/>
          </p:nvPr>
        </p:nvSpPr>
        <p:spPr>
          <a:xfrm>
            <a:off x="731376" y="4418496"/>
            <a:ext cx="4239648" cy="2276208"/>
          </a:xfrm>
          <a:prstGeom prst="rect">
            <a:avLst/>
          </a:prstGeom>
        </p:spPr>
        <p:txBody>
          <a:bodyPr lIns="0" tIns="0" rIns="0" bIns="0">
            <a:normAutofit/>
          </a:bodyPr>
          <a:lstStyle/>
          <a:p>
            <a:endParaRPr lang="en-US" sz="3840" b="0" strike="noStrike" spc="-1">
              <a:latin typeface="Arial"/>
            </a:endParaRPr>
          </a:p>
        </p:txBody>
      </p:sp>
      <p:sp>
        <p:nvSpPr>
          <p:cNvPr id="114" name="PlaceHolder 6"/>
          <p:cNvSpPr>
            <a:spLocks noGrp="1"/>
          </p:cNvSpPr>
          <p:nvPr>
            <p:ph type="body"/>
          </p:nvPr>
        </p:nvSpPr>
        <p:spPr>
          <a:xfrm>
            <a:off x="5183568" y="4418496"/>
            <a:ext cx="4239648" cy="2276208"/>
          </a:xfrm>
          <a:prstGeom prst="rect">
            <a:avLst/>
          </a:prstGeom>
        </p:spPr>
        <p:txBody>
          <a:bodyPr lIns="0" tIns="0" rIns="0" bIns="0">
            <a:normAutofit/>
          </a:bodyPr>
          <a:lstStyle/>
          <a:p>
            <a:endParaRPr lang="en-US" sz="3840" b="0" strike="noStrike" spc="-1">
              <a:latin typeface="Arial"/>
            </a:endParaRPr>
          </a:p>
        </p:txBody>
      </p:sp>
      <p:sp>
        <p:nvSpPr>
          <p:cNvPr id="115" name="PlaceHolder 7"/>
          <p:cNvSpPr>
            <a:spLocks noGrp="1"/>
          </p:cNvSpPr>
          <p:nvPr>
            <p:ph type="body"/>
          </p:nvPr>
        </p:nvSpPr>
        <p:spPr>
          <a:xfrm>
            <a:off x="9635760" y="4418496"/>
            <a:ext cx="4239648" cy="2276208"/>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975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1005840" y="2190750"/>
            <a:ext cx="6217920" cy="522160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7406640" y="2190750"/>
            <a:ext cx="6217920" cy="522160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9E73592-5536-41FA-A1CD-8675FDAF89AA}" type="datetime1">
              <a:rPr kumimoji="1" lang="ja-JP" altLang="en-US" smtClean="0"/>
              <a:t>2023/8/2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40843201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872DA-5452-2CAA-6418-3A03435C4550}"/>
              </a:ext>
            </a:extLst>
          </p:cNvPr>
          <p:cNvSpPr>
            <a:spLocks noGrp="1"/>
          </p:cNvSpPr>
          <p:nvPr>
            <p:ph type="ctrTitle"/>
          </p:nvPr>
        </p:nvSpPr>
        <p:spPr>
          <a:xfrm>
            <a:off x="1828800" y="1346836"/>
            <a:ext cx="10972800" cy="2865120"/>
          </a:xfrm>
        </p:spPr>
        <p:txBody>
          <a:bodyPr anchor="b"/>
          <a:lstStyle>
            <a:lvl1pPr algn="ctr">
              <a:defRPr sz="72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3506471-8B7B-15FE-D295-A5302C8333FC}"/>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70FBE9C-6E2F-6F2A-BF01-237CC8C2CA12}"/>
              </a:ext>
            </a:extLst>
          </p:cNvPr>
          <p:cNvSpPr>
            <a:spLocks noGrp="1"/>
          </p:cNvSpPr>
          <p:nvPr>
            <p:ph type="dt" sz="half" idx="10"/>
          </p:nvPr>
        </p:nvSpPr>
        <p:spPr/>
        <p:txBody>
          <a:bodyPr/>
          <a:lstStyle/>
          <a:p>
            <a:fld id="{1895A5DA-6BA9-9D42-9123-AD240039C785}" type="datetimeFigureOut">
              <a:rPr kumimoji="1" lang="zh-CN" altLang="en-US" smtClean="0"/>
              <a:t>2023/8/2</a:t>
            </a:fld>
            <a:endParaRPr kumimoji="1" lang="zh-CN" altLang="en-US"/>
          </a:p>
        </p:txBody>
      </p:sp>
      <p:sp>
        <p:nvSpPr>
          <p:cNvPr id="5" name="页脚占位符 4">
            <a:extLst>
              <a:ext uri="{FF2B5EF4-FFF2-40B4-BE49-F238E27FC236}">
                <a16:creationId xmlns:a16="http://schemas.microsoft.com/office/drawing/2014/main" id="{0168C531-210C-3F3D-4DC6-2E3A4D3DDFE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560BBC8-24AE-AB37-DD1A-7C1EF81830E3}"/>
              </a:ext>
            </a:extLst>
          </p:cNvPr>
          <p:cNvSpPr>
            <a:spLocks noGrp="1"/>
          </p:cNvSpPr>
          <p:nvPr>
            <p:ph type="sldNum" sz="quarter" idx="12"/>
          </p:nvPr>
        </p:nvSpPr>
        <p:spPr/>
        <p:txBody>
          <a:body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38859964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5947A-F964-3AAD-CEAA-04A381C70E7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37EBB51-B83A-A9B8-A4D8-42E6997683E2}"/>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64AB2F0-4EB0-03BF-1F37-6563E816981A}"/>
              </a:ext>
            </a:extLst>
          </p:cNvPr>
          <p:cNvSpPr>
            <a:spLocks noGrp="1"/>
          </p:cNvSpPr>
          <p:nvPr>
            <p:ph type="dt" sz="half" idx="10"/>
          </p:nvPr>
        </p:nvSpPr>
        <p:spPr/>
        <p:txBody>
          <a:bodyPr/>
          <a:lstStyle/>
          <a:p>
            <a:fld id="{1895A5DA-6BA9-9D42-9123-AD240039C785}" type="datetimeFigureOut">
              <a:rPr kumimoji="1" lang="zh-CN" altLang="en-US" smtClean="0"/>
              <a:t>2023/8/2</a:t>
            </a:fld>
            <a:endParaRPr kumimoji="1" lang="zh-CN" altLang="en-US"/>
          </a:p>
        </p:txBody>
      </p:sp>
      <p:sp>
        <p:nvSpPr>
          <p:cNvPr id="5" name="页脚占位符 4">
            <a:extLst>
              <a:ext uri="{FF2B5EF4-FFF2-40B4-BE49-F238E27FC236}">
                <a16:creationId xmlns:a16="http://schemas.microsoft.com/office/drawing/2014/main" id="{D0EE5881-52FF-EB86-45E3-60DAF7BE879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832896F-CD75-6C1B-B154-5E015CEC6859}"/>
              </a:ext>
            </a:extLst>
          </p:cNvPr>
          <p:cNvSpPr>
            <a:spLocks noGrp="1"/>
          </p:cNvSpPr>
          <p:nvPr>
            <p:ph type="sldNum" sz="quarter" idx="12"/>
          </p:nvPr>
        </p:nvSpPr>
        <p:spPr/>
        <p:txBody>
          <a:body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19276103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FA953B-9B58-DACC-18B5-36A6674BDA0D}"/>
              </a:ext>
            </a:extLst>
          </p:cNvPr>
          <p:cNvSpPr>
            <a:spLocks noGrp="1"/>
          </p:cNvSpPr>
          <p:nvPr>
            <p:ph type="title"/>
          </p:nvPr>
        </p:nvSpPr>
        <p:spPr>
          <a:xfrm>
            <a:off x="998220" y="2051686"/>
            <a:ext cx="12618720" cy="3423284"/>
          </a:xfrm>
        </p:spPr>
        <p:txBody>
          <a:bodyPr anchor="b"/>
          <a:lstStyle>
            <a:lvl1pPr>
              <a:defRPr sz="72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6D222F2-E2DE-74ED-2BF5-15A8D689BA5B}"/>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6469A9B6-B1F3-B7DB-E206-AE4C0842A58E}"/>
              </a:ext>
            </a:extLst>
          </p:cNvPr>
          <p:cNvSpPr>
            <a:spLocks noGrp="1"/>
          </p:cNvSpPr>
          <p:nvPr>
            <p:ph type="dt" sz="half" idx="10"/>
          </p:nvPr>
        </p:nvSpPr>
        <p:spPr/>
        <p:txBody>
          <a:bodyPr/>
          <a:lstStyle/>
          <a:p>
            <a:fld id="{1895A5DA-6BA9-9D42-9123-AD240039C785}" type="datetimeFigureOut">
              <a:rPr kumimoji="1" lang="zh-CN" altLang="en-US" smtClean="0"/>
              <a:t>2023/8/2</a:t>
            </a:fld>
            <a:endParaRPr kumimoji="1" lang="zh-CN" altLang="en-US"/>
          </a:p>
        </p:txBody>
      </p:sp>
      <p:sp>
        <p:nvSpPr>
          <p:cNvPr id="5" name="页脚占位符 4">
            <a:extLst>
              <a:ext uri="{FF2B5EF4-FFF2-40B4-BE49-F238E27FC236}">
                <a16:creationId xmlns:a16="http://schemas.microsoft.com/office/drawing/2014/main" id="{320268CB-820F-0565-98E2-FA8F6FB0E68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0942A7A-2499-6ECA-81BD-C6A2382C65CA}"/>
              </a:ext>
            </a:extLst>
          </p:cNvPr>
          <p:cNvSpPr>
            <a:spLocks noGrp="1"/>
          </p:cNvSpPr>
          <p:nvPr>
            <p:ph type="sldNum" sz="quarter" idx="12"/>
          </p:nvPr>
        </p:nvSpPr>
        <p:spPr/>
        <p:txBody>
          <a:body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20420251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5EA43-4365-9E12-15CC-394C286F7CE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DC5E4F4-F9C7-21C4-39FE-7B5E6FD3F38C}"/>
              </a:ext>
            </a:extLst>
          </p:cNvPr>
          <p:cNvSpPr>
            <a:spLocks noGrp="1"/>
          </p:cNvSpPr>
          <p:nvPr>
            <p:ph sz="half" idx="1"/>
          </p:nvPr>
        </p:nvSpPr>
        <p:spPr>
          <a:xfrm>
            <a:off x="1005840" y="2190750"/>
            <a:ext cx="6217920" cy="5221606"/>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869DDF26-4806-F8D2-74F1-3189D7DD3525}"/>
              </a:ext>
            </a:extLst>
          </p:cNvPr>
          <p:cNvSpPr>
            <a:spLocks noGrp="1"/>
          </p:cNvSpPr>
          <p:nvPr>
            <p:ph sz="half" idx="2"/>
          </p:nvPr>
        </p:nvSpPr>
        <p:spPr>
          <a:xfrm>
            <a:off x="7406640" y="2190750"/>
            <a:ext cx="6217920" cy="5221606"/>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A9CEC9A-294C-9FF9-36B9-200209B5B329}"/>
              </a:ext>
            </a:extLst>
          </p:cNvPr>
          <p:cNvSpPr>
            <a:spLocks noGrp="1"/>
          </p:cNvSpPr>
          <p:nvPr>
            <p:ph type="dt" sz="half" idx="10"/>
          </p:nvPr>
        </p:nvSpPr>
        <p:spPr/>
        <p:txBody>
          <a:bodyPr/>
          <a:lstStyle/>
          <a:p>
            <a:fld id="{1895A5DA-6BA9-9D42-9123-AD240039C785}" type="datetimeFigureOut">
              <a:rPr kumimoji="1" lang="zh-CN" altLang="en-US" smtClean="0"/>
              <a:t>2023/8/2</a:t>
            </a:fld>
            <a:endParaRPr kumimoji="1" lang="zh-CN" altLang="en-US"/>
          </a:p>
        </p:txBody>
      </p:sp>
      <p:sp>
        <p:nvSpPr>
          <p:cNvPr id="6" name="页脚占位符 5">
            <a:extLst>
              <a:ext uri="{FF2B5EF4-FFF2-40B4-BE49-F238E27FC236}">
                <a16:creationId xmlns:a16="http://schemas.microsoft.com/office/drawing/2014/main" id="{BE405C60-0E85-B568-95BF-069E41D3C65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AAC345A-6CF1-B7FE-9DC6-75DF8A1190C6}"/>
              </a:ext>
            </a:extLst>
          </p:cNvPr>
          <p:cNvSpPr>
            <a:spLocks noGrp="1"/>
          </p:cNvSpPr>
          <p:nvPr>
            <p:ph type="sldNum" sz="quarter" idx="12"/>
          </p:nvPr>
        </p:nvSpPr>
        <p:spPr/>
        <p:txBody>
          <a:body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2163698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73331-4A08-0B47-2353-38779168C28C}"/>
              </a:ext>
            </a:extLst>
          </p:cNvPr>
          <p:cNvSpPr>
            <a:spLocks noGrp="1"/>
          </p:cNvSpPr>
          <p:nvPr>
            <p:ph type="title"/>
          </p:nvPr>
        </p:nvSpPr>
        <p:spPr>
          <a:xfrm>
            <a:off x="1007746" y="438150"/>
            <a:ext cx="12618720" cy="1590676"/>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90F0725-4E37-F90B-5ADD-2D893D2A1533}"/>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4D7314A-F1EC-A047-A912-4EB4BF1AA9E7}"/>
              </a:ext>
            </a:extLst>
          </p:cNvPr>
          <p:cNvSpPr>
            <a:spLocks noGrp="1"/>
          </p:cNvSpPr>
          <p:nvPr>
            <p:ph sz="half" idx="2"/>
          </p:nvPr>
        </p:nvSpPr>
        <p:spPr>
          <a:xfrm>
            <a:off x="1007746" y="3006090"/>
            <a:ext cx="6189344" cy="4421506"/>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144B576E-7853-1AE6-F4D0-758C1F4A7071}"/>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452662C-82A7-36B6-1A33-F56BE0102A1D}"/>
              </a:ext>
            </a:extLst>
          </p:cNvPr>
          <p:cNvSpPr>
            <a:spLocks noGrp="1"/>
          </p:cNvSpPr>
          <p:nvPr>
            <p:ph sz="quarter" idx="4"/>
          </p:nvPr>
        </p:nvSpPr>
        <p:spPr>
          <a:xfrm>
            <a:off x="7406640" y="3006090"/>
            <a:ext cx="6219826" cy="4421506"/>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4E23A98-B533-55C5-5E5C-DFD2D43C532A}"/>
              </a:ext>
            </a:extLst>
          </p:cNvPr>
          <p:cNvSpPr>
            <a:spLocks noGrp="1"/>
          </p:cNvSpPr>
          <p:nvPr>
            <p:ph type="dt" sz="half" idx="10"/>
          </p:nvPr>
        </p:nvSpPr>
        <p:spPr/>
        <p:txBody>
          <a:bodyPr/>
          <a:lstStyle/>
          <a:p>
            <a:fld id="{1895A5DA-6BA9-9D42-9123-AD240039C785}" type="datetimeFigureOut">
              <a:rPr kumimoji="1" lang="zh-CN" altLang="en-US" smtClean="0"/>
              <a:t>2023/8/2</a:t>
            </a:fld>
            <a:endParaRPr kumimoji="1" lang="zh-CN" altLang="en-US"/>
          </a:p>
        </p:txBody>
      </p:sp>
      <p:sp>
        <p:nvSpPr>
          <p:cNvPr id="8" name="页脚占位符 7">
            <a:extLst>
              <a:ext uri="{FF2B5EF4-FFF2-40B4-BE49-F238E27FC236}">
                <a16:creationId xmlns:a16="http://schemas.microsoft.com/office/drawing/2014/main" id="{A0CC63A6-B8E5-63AD-A788-C08DDDC8DD9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37E8B60-1716-9B5D-A7CA-A5623273AE21}"/>
              </a:ext>
            </a:extLst>
          </p:cNvPr>
          <p:cNvSpPr>
            <a:spLocks noGrp="1"/>
          </p:cNvSpPr>
          <p:nvPr>
            <p:ph type="sldNum" sz="quarter" idx="12"/>
          </p:nvPr>
        </p:nvSpPr>
        <p:spPr/>
        <p:txBody>
          <a:body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35119049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34B51-0E39-EA2F-DBBA-8F2D2C39F81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E751B1B0-DE13-14C0-C66B-6FBD25E1D2B8}"/>
              </a:ext>
            </a:extLst>
          </p:cNvPr>
          <p:cNvSpPr>
            <a:spLocks noGrp="1"/>
          </p:cNvSpPr>
          <p:nvPr>
            <p:ph type="dt" sz="half" idx="10"/>
          </p:nvPr>
        </p:nvSpPr>
        <p:spPr/>
        <p:txBody>
          <a:bodyPr/>
          <a:lstStyle/>
          <a:p>
            <a:fld id="{1895A5DA-6BA9-9D42-9123-AD240039C785}" type="datetimeFigureOut">
              <a:rPr kumimoji="1" lang="zh-CN" altLang="en-US" smtClean="0"/>
              <a:t>2023/8/2</a:t>
            </a:fld>
            <a:endParaRPr kumimoji="1" lang="zh-CN" altLang="en-US"/>
          </a:p>
        </p:txBody>
      </p:sp>
      <p:sp>
        <p:nvSpPr>
          <p:cNvPr id="4" name="页脚占位符 3">
            <a:extLst>
              <a:ext uri="{FF2B5EF4-FFF2-40B4-BE49-F238E27FC236}">
                <a16:creationId xmlns:a16="http://schemas.microsoft.com/office/drawing/2014/main" id="{7D7D56A8-1099-65BC-D9DD-9C1E0DCAD168}"/>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49DA116-17DB-FB85-8A56-C76EADEB7630}"/>
              </a:ext>
            </a:extLst>
          </p:cNvPr>
          <p:cNvSpPr>
            <a:spLocks noGrp="1"/>
          </p:cNvSpPr>
          <p:nvPr>
            <p:ph type="sldNum" sz="quarter" idx="12"/>
          </p:nvPr>
        </p:nvSpPr>
        <p:spPr/>
        <p:txBody>
          <a:body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34728957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40B74B-FFDE-77D5-EF4A-FFDE0B930FA4}"/>
              </a:ext>
            </a:extLst>
          </p:cNvPr>
          <p:cNvSpPr>
            <a:spLocks noGrp="1"/>
          </p:cNvSpPr>
          <p:nvPr>
            <p:ph type="dt" sz="half" idx="10"/>
          </p:nvPr>
        </p:nvSpPr>
        <p:spPr/>
        <p:txBody>
          <a:bodyPr/>
          <a:lstStyle/>
          <a:p>
            <a:fld id="{1895A5DA-6BA9-9D42-9123-AD240039C785}" type="datetimeFigureOut">
              <a:rPr kumimoji="1" lang="zh-CN" altLang="en-US" smtClean="0"/>
              <a:t>2023/8/2</a:t>
            </a:fld>
            <a:endParaRPr kumimoji="1" lang="zh-CN" altLang="en-US"/>
          </a:p>
        </p:txBody>
      </p:sp>
      <p:sp>
        <p:nvSpPr>
          <p:cNvPr id="3" name="页脚占位符 2">
            <a:extLst>
              <a:ext uri="{FF2B5EF4-FFF2-40B4-BE49-F238E27FC236}">
                <a16:creationId xmlns:a16="http://schemas.microsoft.com/office/drawing/2014/main" id="{04719043-7FBD-A160-953B-8AB1BC24385C}"/>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A0B2C1F-5B8C-E1B6-3111-CEF506D0FE80}"/>
              </a:ext>
            </a:extLst>
          </p:cNvPr>
          <p:cNvSpPr>
            <a:spLocks noGrp="1"/>
          </p:cNvSpPr>
          <p:nvPr>
            <p:ph type="sldNum" sz="quarter" idx="12"/>
          </p:nvPr>
        </p:nvSpPr>
        <p:spPr/>
        <p:txBody>
          <a:body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17150495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3490C-EED3-DFAC-1081-EBFB2FB46825}"/>
              </a:ext>
            </a:extLst>
          </p:cNvPr>
          <p:cNvSpPr>
            <a:spLocks noGrp="1"/>
          </p:cNvSpPr>
          <p:nvPr>
            <p:ph type="title"/>
          </p:nvPr>
        </p:nvSpPr>
        <p:spPr>
          <a:xfrm>
            <a:off x="1007746" y="548640"/>
            <a:ext cx="4718684" cy="1920240"/>
          </a:xfrm>
        </p:spPr>
        <p:txBody>
          <a:bodyPr anchor="b"/>
          <a:lstStyle>
            <a:lvl1pPr>
              <a:defRPr sz="384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1A48629-6C31-C2A1-5CC8-1F5C1F18572B}"/>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CF40ABA4-6D57-E246-3668-3FE9D5AFCD8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8AE8F83-1D78-DD94-0B81-E24D100E77FB}"/>
              </a:ext>
            </a:extLst>
          </p:cNvPr>
          <p:cNvSpPr>
            <a:spLocks noGrp="1"/>
          </p:cNvSpPr>
          <p:nvPr>
            <p:ph type="dt" sz="half" idx="10"/>
          </p:nvPr>
        </p:nvSpPr>
        <p:spPr/>
        <p:txBody>
          <a:bodyPr/>
          <a:lstStyle/>
          <a:p>
            <a:fld id="{1895A5DA-6BA9-9D42-9123-AD240039C785}" type="datetimeFigureOut">
              <a:rPr kumimoji="1" lang="zh-CN" altLang="en-US" smtClean="0"/>
              <a:t>2023/8/2</a:t>
            </a:fld>
            <a:endParaRPr kumimoji="1" lang="zh-CN" altLang="en-US"/>
          </a:p>
        </p:txBody>
      </p:sp>
      <p:sp>
        <p:nvSpPr>
          <p:cNvPr id="6" name="页脚占位符 5">
            <a:extLst>
              <a:ext uri="{FF2B5EF4-FFF2-40B4-BE49-F238E27FC236}">
                <a16:creationId xmlns:a16="http://schemas.microsoft.com/office/drawing/2014/main" id="{A4B30848-FB80-117E-0E79-D80497A6A71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1CBADF2-7BBF-924F-7BF7-30CBC6666989}"/>
              </a:ext>
            </a:extLst>
          </p:cNvPr>
          <p:cNvSpPr>
            <a:spLocks noGrp="1"/>
          </p:cNvSpPr>
          <p:nvPr>
            <p:ph type="sldNum" sz="quarter" idx="12"/>
          </p:nvPr>
        </p:nvSpPr>
        <p:spPr/>
        <p:txBody>
          <a:body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36744006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096B5-82F8-14A1-2ACA-E8EBF671C8B6}"/>
              </a:ext>
            </a:extLst>
          </p:cNvPr>
          <p:cNvSpPr>
            <a:spLocks noGrp="1"/>
          </p:cNvSpPr>
          <p:nvPr>
            <p:ph type="title"/>
          </p:nvPr>
        </p:nvSpPr>
        <p:spPr>
          <a:xfrm>
            <a:off x="1007746" y="548640"/>
            <a:ext cx="4718684" cy="1920240"/>
          </a:xfrm>
        </p:spPr>
        <p:txBody>
          <a:bodyPr anchor="b"/>
          <a:lstStyle>
            <a:lvl1pPr>
              <a:defRPr sz="384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08B73EE-72B8-A095-5EAD-FFF90C809C9D}"/>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kumimoji="1" lang="zh-CN" altLang="en-US"/>
          </a:p>
        </p:txBody>
      </p:sp>
      <p:sp>
        <p:nvSpPr>
          <p:cNvPr id="4" name="文本占位符 3">
            <a:extLst>
              <a:ext uri="{FF2B5EF4-FFF2-40B4-BE49-F238E27FC236}">
                <a16:creationId xmlns:a16="http://schemas.microsoft.com/office/drawing/2014/main" id="{855F2542-025B-CBBC-91F2-95E9773DE2CD}"/>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F0624D4-2173-25E2-0F80-0C680F716F23}"/>
              </a:ext>
            </a:extLst>
          </p:cNvPr>
          <p:cNvSpPr>
            <a:spLocks noGrp="1"/>
          </p:cNvSpPr>
          <p:nvPr>
            <p:ph type="dt" sz="half" idx="10"/>
          </p:nvPr>
        </p:nvSpPr>
        <p:spPr/>
        <p:txBody>
          <a:bodyPr/>
          <a:lstStyle/>
          <a:p>
            <a:fld id="{1895A5DA-6BA9-9D42-9123-AD240039C785}" type="datetimeFigureOut">
              <a:rPr kumimoji="1" lang="zh-CN" altLang="en-US" smtClean="0"/>
              <a:t>2023/8/2</a:t>
            </a:fld>
            <a:endParaRPr kumimoji="1" lang="zh-CN" altLang="en-US"/>
          </a:p>
        </p:txBody>
      </p:sp>
      <p:sp>
        <p:nvSpPr>
          <p:cNvPr id="6" name="页脚占位符 5">
            <a:extLst>
              <a:ext uri="{FF2B5EF4-FFF2-40B4-BE49-F238E27FC236}">
                <a16:creationId xmlns:a16="http://schemas.microsoft.com/office/drawing/2014/main" id="{6FDF61A0-202F-9F79-E6E8-0E1A70104A9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3178DB9-9DCF-738C-F5BA-65BDDE14D38C}"/>
              </a:ext>
            </a:extLst>
          </p:cNvPr>
          <p:cNvSpPr>
            <a:spLocks noGrp="1"/>
          </p:cNvSpPr>
          <p:nvPr>
            <p:ph type="sldNum" sz="quarter" idx="12"/>
          </p:nvPr>
        </p:nvSpPr>
        <p:spPr/>
        <p:txBody>
          <a:body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1346582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6422B-710C-9C7B-975C-9FCFF6AA803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683E436-87E8-3EF6-818B-0005049CDF8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F697FF7-5EF1-ED17-79C1-A94D5E8C625E}"/>
              </a:ext>
            </a:extLst>
          </p:cNvPr>
          <p:cNvSpPr>
            <a:spLocks noGrp="1"/>
          </p:cNvSpPr>
          <p:nvPr>
            <p:ph type="dt" sz="half" idx="10"/>
          </p:nvPr>
        </p:nvSpPr>
        <p:spPr/>
        <p:txBody>
          <a:bodyPr/>
          <a:lstStyle/>
          <a:p>
            <a:fld id="{1895A5DA-6BA9-9D42-9123-AD240039C785}" type="datetimeFigureOut">
              <a:rPr kumimoji="1" lang="zh-CN" altLang="en-US" smtClean="0"/>
              <a:t>2023/8/2</a:t>
            </a:fld>
            <a:endParaRPr kumimoji="1" lang="zh-CN" altLang="en-US"/>
          </a:p>
        </p:txBody>
      </p:sp>
      <p:sp>
        <p:nvSpPr>
          <p:cNvPr id="5" name="页脚占位符 4">
            <a:extLst>
              <a:ext uri="{FF2B5EF4-FFF2-40B4-BE49-F238E27FC236}">
                <a16:creationId xmlns:a16="http://schemas.microsoft.com/office/drawing/2014/main" id="{A31671B1-0AEF-1D56-FE35-6AB5BB99AA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C414763-146B-6609-5EFC-7A8187CA973E}"/>
              </a:ext>
            </a:extLst>
          </p:cNvPr>
          <p:cNvSpPr>
            <a:spLocks noGrp="1"/>
          </p:cNvSpPr>
          <p:nvPr>
            <p:ph type="sldNum" sz="quarter" idx="12"/>
          </p:nvPr>
        </p:nvSpPr>
        <p:spPr/>
        <p:txBody>
          <a:body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16436180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BB559FA-0294-9D42-9FDB-5B8A7BA14333}"/>
              </a:ext>
            </a:extLst>
          </p:cNvPr>
          <p:cNvSpPr>
            <a:spLocks noGrp="1"/>
          </p:cNvSpPr>
          <p:nvPr>
            <p:ph type="title" orient="vert"/>
          </p:nvPr>
        </p:nvSpPr>
        <p:spPr>
          <a:xfrm>
            <a:off x="10469880" y="438150"/>
            <a:ext cx="3154680" cy="6974206"/>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679C91C-7649-E04F-5F72-D0F68230F9AE}"/>
              </a:ext>
            </a:extLst>
          </p:cNvPr>
          <p:cNvSpPr>
            <a:spLocks noGrp="1"/>
          </p:cNvSpPr>
          <p:nvPr>
            <p:ph type="body" orient="vert" idx="1"/>
          </p:nvPr>
        </p:nvSpPr>
        <p:spPr>
          <a:xfrm>
            <a:off x="1005840" y="438150"/>
            <a:ext cx="9281160" cy="6974206"/>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344AA1D-449B-B321-35E8-C46E0A1B8EC0}"/>
              </a:ext>
            </a:extLst>
          </p:cNvPr>
          <p:cNvSpPr>
            <a:spLocks noGrp="1"/>
          </p:cNvSpPr>
          <p:nvPr>
            <p:ph type="dt" sz="half" idx="10"/>
          </p:nvPr>
        </p:nvSpPr>
        <p:spPr/>
        <p:txBody>
          <a:bodyPr/>
          <a:lstStyle/>
          <a:p>
            <a:fld id="{1895A5DA-6BA9-9D42-9123-AD240039C785}" type="datetimeFigureOut">
              <a:rPr kumimoji="1" lang="zh-CN" altLang="en-US" smtClean="0"/>
              <a:t>2023/8/2</a:t>
            </a:fld>
            <a:endParaRPr kumimoji="1" lang="zh-CN" altLang="en-US"/>
          </a:p>
        </p:txBody>
      </p:sp>
      <p:sp>
        <p:nvSpPr>
          <p:cNvPr id="5" name="页脚占位符 4">
            <a:extLst>
              <a:ext uri="{FF2B5EF4-FFF2-40B4-BE49-F238E27FC236}">
                <a16:creationId xmlns:a16="http://schemas.microsoft.com/office/drawing/2014/main" id="{97E10C15-6093-B9E4-1DE7-0BC2F950228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5FCBF65-4FCF-0051-86AD-746680604CFF}"/>
              </a:ext>
            </a:extLst>
          </p:cNvPr>
          <p:cNvSpPr>
            <a:spLocks noGrp="1"/>
          </p:cNvSpPr>
          <p:nvPr>
            <p:ph type="sldNum" sz="quarter" idx="12"/>
          </p:nvPr>
        </p:nvSpPr>
        <p:spPr/>
        <p:txBody>
          <a:body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14042916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731376" y="328320"/>
            <a:ext cx="13166928" cy="1373760"/>
          </a:xfrm>
          <a:prstGeom prst="rect">
            <a:avLst/>
          </a:prstGeom>
        </p:spPr>
        <p:txBody>
          <a:bodyPr lIns="0" tIns="0" rIns="0" bIns="0" anchor="ctr">
            <a:noAutofit/>
          </a:bodyPr>
          <a:lstStyle/>
          <a:p>
            <a:pPr algn="ctr"/>
            <a:endParaRPr lang="en-US" sz="5280" b="0" strike="noStrike" spc="-1">
              <a:latin typeface="Arial"/>
            </a:endParaRPr>
          </a:p>
        </p:txBody>
      </p:sp>
      <p:sp>
        <p:nvSpPr>
          <p:cNvPr id="46" name="PlaceHolder 2"/>
          <p:cNvSpPr>
            <a:spLocks noGrp="1"/>
          </p:cNvSpPr>
          <p:nvPr>
            <p:ph type="body"/>
          </p:nvPr>
        </p:nvSpPr>
        <p:spPr>
          <a:xfrm>
            <a:off x="731376" y="1925424"/>
            <a:ext cx="6425136" cy="4772736"/>
          </a:xfrm>
          <a:prstGeom prst="rect">
            <a:avLst/>
          </a:prstGeom>
        </p:spPr>
        <p:txBody>
          <a:bodyPr lIns="0" tIns="0" rIns="0" bIns="0">
            <a:normAutofit/>
          </a:bodyPr>
          <a:lstStyle/>
          <a:p>
            <a:endParaRPr lang="en-US" sz="3840" b="0" strike="noStrike" spc="-1">
              <a:latin typeface="Arial"/>
            </a:endParaRPr>
          </a:p>
        </p:txBody>
      </p:sp>
      <p:sp>
        <p:nvSpPr>
          <p:cNvPr id="47" name="PlaceHolder 3"/>
          <p:cNvSpPr>
            <a:spLocks noGrp="1"/>
          </p:cNvSpPr>
          <p:nvPr>
            <p:ph type="body"/>
          </p:nvPr>
        </p:nvSpPr>
        <p:spPr>
          <a:xfrm>
            <a:off x="7478352" y="1925424"/>
            <a:ext cx="6425136" cy="4772736"/>
          </a:xfrm>
          <a:prstGeom prst="rect">
            <a:avLst/>
          </a:prstGeom>
        </p:spPr>
        <p:txBody>
          <a:bodyPr lIns="0" tIns="0" rIns="0" bIns="0">
            <a:normAutofit/>
          </a:bodyPr>
          <a:lstStyle/>
          <a:p>
            <a:endParaRPr lang="en-US" sz="3840" b="0" strike="noStrike" spc="-1">
              <a:latin typeface="Arial"/>
            </a:endParaRPr>
          </a:p>
        </p:txBody>
      </p:sp>
    </p:spTree>
    <p:extLst>
      <p:ext uri="{BB962C8B-B14F-4D97-AF65-F5344CB8AC3E}">
        <p14:creationId xmlns:p14="http://schemas.microsoft.com/office/powerpoint/2010/main" val="1198836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7478280" y="1925640"/>
            <a:ext cx="6425280" cy="477252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73152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731520" y="1925640"/>
            <a:ext cx="6425280" cy="477252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7478280" y="4418640"/>
            <a:ext cx="642528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731520" y="1925640"/>
            <a:ext cx="6425280" cy="227628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7478280" y="1925640"/>
            <a:ext cx="6425280" cy="227628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731520" y="4418640"/>
            <a:ext cx="13167000" cy="2276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p:spPr>
        <p:txBody>
          <a:bodyPr lIns="0" tIns="0" rIns="0" bIns="0" anchor="ctr">
            <a:noAutofit/>
          </a:bodyPr>
          <a:lstStyle/>
          <a:p>
            <a:pPr algn="ctr"/>
            <a:r>
              <a:rPr lang="zh-CN" sz="4400" b="0" strike="noStrike" spc="-1">
                <a:latin typeface="Arial"/>
              </a:rPr>
              <a:t>点击鼠标编辑标题文字格式</a:t>
            </a:r>
            <a:endParaRPr lang="en-US" sz="4400" b="0" strike="noStrike" spc="-1">
              <a:latin typeface="Arial"/>
            </a:endParaRPr>
          </a:p>
        </p:txBody>
      </p:sp>
      <p:sp>
        <p:nvSpPr>
          <p:cNvPr id="3" name="PlaceHolder 2"/>
          <p:cNvSpPr>
            <a:spLocks noGrp="1"/>
          </p:cNvSpPr>
          <p:nvPr>
            <p:ph type="body"/>
          </p:nvPr>
        </p:nvSpPr>
        <p:spPr>
          <a:xfrm>
            <a:off x="731520" y="1925640"/>
            <a:ext cx="13167000" cy="47725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zh-CN" sz="3200" b="0" strike="noStrike" spc="-1">
                <a:latin typeface="Arial"/>
              </a:rPr>
              <a:t>点击鼠标编辑大纲文字格式</a:t>
            </a:r>
            <a:endParaRPr lang="en-US" sz="3200" b="0" strike="noStrike" spc="-1">
              <a:latin typeface="Arial"/>
            </a:endParaRPr>
          </a:p>
          <a:p>
            <a:pPr marL="864000" lvl="1" indent="-324000">
              <a:spcBef>
                <a:spcPts val="1134"/>
              </a:spcBef>
              <a:buClr>
                <a:srgbClr val="000000"/>
              </a:buClr>
              <a:buSzPct val="75000"/>
              <a:buFont typeface="Symbol" charset="2"/>
              <a:buChar char=""/>
            </a:pPr>
            <a:r>
              <a:rPr lang="zh-CN" sz="2800" b="0" strike="noStrike" spc="-1">
                <a:latin typeface="Arial"/>
              </a:rPr>
              <a:t>第二个大纲级</a:t>
            </a:r>
            <a:endParaRPr lang="en-US" sz="2800" b="0" strike="noStrike" spc="-1">
              <a:latin typeface="Arial"/>
            </a:endParaRPr>
          </a:p>
          <a:p>
            <a:pPr marL="1296000" lvl="2" indent="-288000">
              <a:spcBef>
                <a:spcPts val="850"/>
              </a:spcBef>
              <a:buClr>
                <a:srgbClr val="000000"/>
              </a:buClr>
              <a:buSzPct val="45000"/>
              <a:buFont typeface="Wingdings" charset="2"/>
              <a:buChar char=""/>
            </a:pPr>
            <a:r>
              <a:rPr lang="zh-CN" sz="2400" b="0" strike="noStrike" spc="-1">
                <a:latin typeface="Arial"/>
              </a:rPr>
              <a:t>第三大纲级别</a:t>
            </a:r>
            <a:endParaRPr lang="en-US" sz="2400" b="0" strike="noStrike" spc="-1">
              <a:latin typeface="Arial"/>
            </a:endParaRPr>
          </a:p>
          <a:p>
            <a:pPr marL="1728000" lvl="3" indent="-216000">
              <a:spcBef>
                <a:spcPts val="567"/>
              </a:spcBef>
              <a:buClr>
                <a:srgbClr val="000000"/>
              </a:buClr>
              <a:buSzPct val="75000"/>
              <a:buFont typeface="Symbol" charset="2"/>
              <a:buChar char=""/>
            </a:pPr>
            <a:r>
              <a:rPr lang="zh-CN" sz="2000" b="0" strike="noStrike" spc="-1">
                <a:latin typeface="Arial"/>
              </a:rPr>
              <a:t>第四大纲级别</a:t>
            </a:r>
            <a:endParaRPr lang="en-US" sz="2000" b="0" strike="noStrike" spc="-1">
              <a:latin typeface="Arial"/>
            </a:endParaRPr>
          </a:p>
          <a:p>
            <a:pPr marL="2160000" lvl="4" indent="-216000">
              <a:spcBef>
                <a:spcPts val="283"/>
              </a:spcBef>
              <a:buClr>
                <a:srgbClr val="000000"/>
              </a:buClr>
              <a:buSzPct val="45000"/>
              <a:buFont typeface="Wingdings" charset="2"/>
              <a:buChar char=""/>
            </a:pPr>
            <a:r>
              <a:rPr lang="zh-CN" sz="2000" b="0" strike="noStrike" spc="-1">
                <a:latin typeface="Arial"/>
              </a:rPr>
              <a:t>第五大纲级别</a:t>
            </a:r>
            <a:endParaRPr lang="en-US" sz="2000" b="0" strike="noStrike" spc="-1">
              <a:latin typeface="Arial"/>
            </a:endParaRPr>
          </a:p>
          <a:p>
            <a:pPr marL="2592000" lvl="5" indent="-216000">
              <a:spcBef>
                <a:spcPts val="283"/>
              </a:spcBef>
              <a:buClr>
                <a:srgbClr val="000000"/>
              </a:buClr>
              <a:buSzPct val="45000"/>
              <a:buFont typeface="Wingdings" charset="2"/>
              <a:buChar char=""/>
            </a:pPr>
            <a:r>
              <a:rPr lang="zh-CN" sz="2000" b="0" strike="noStrike" spc="-1">
                <a:latin typeface="Arial"/>
              </a:rPr>
              <a:t>第六大纲级别</a:t>
            </a:r>
            <a:endParaRPr lang="en-US" sz="2000" b="0" strike="noStrike" spc="-1">
              <a:latin typeface="Arial"/>
            </a:endParaRPr>
          </a:p>
          <a:p>
            <a:pPr marL="3024000" lvl="6" indent="-216000">
              <a:spcBef>
                <a:spcPts val="283"/>
              </a:spcBef>
              <a:buClr>
                <a:srgbClr val="000000"/>
              </a:buClr>
              <a:buSzPct val="45000"/>
              <a:buFont typeface="Wingdings" charset="2"/>
              <a:buChar char=""/>
            </a:pPr>
            <a:r>
              <a:rPr lang="zh-CN" sz="2000" b="0" strike="noStrike" spc="-1">
                <a:latin typeface="Arial"/>
              </a:rPr>
              <a:t>第七大纲级别</a:t>
            </a:r>
            <a:endParaRPr lang="en-US" sz="2000" b="0" strike="noStrike" spc="-1">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0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1005480" y="437760"/>
            <a:ext cx="12618000" cy="1590120"/>
          </a:xfrm>
          <a:prstGeom prst="rect">
            <a:avLst/>
          </a:prstGeom>
        </p:spPr>
        <p:txBody>
          <a:bodyPr anchor="ctr">
            <a:noAutofit/>
          </a:bodyPr>
          <a:lstStyle/>
          <a:p>
            <a:pPr>
              <a:lnSpc>
                <a:spcPct val="90000"/>
              </a:lnSpc>
            </a:pPr>
            <a:r>
              <a:rPr lang="ja-JP" sz="4400" b="0" strike="noStrike" spc="-1">
                <a:solidFill>
                  <a:srgbClr val="000000"/>
                </a:solidFill>
                <a:latin typeface="游ゴシック Light"/>
              </a:rPr>
              <a:t>マスター タイトルの書式設定</a:t>
            </a:r>
            <a:endParaRPr lang="en-US" sz="4400" b="0" strike="noStrike" spc="-1">
              <a:solidFill>
                <a:srgbClr val="000000"/>
              </a:solidFill>
              <a:latin typeface="游ゴシック"/>
            </a:endParaRPr>
          </a:p>
        </p:txBody>
      </p:sp>
      <p:sp>
        <p:nvSpPr>
          <p:cNvPr id="75" name="PlaceHolder 2"/>
          <p:cNvSpPr>
            <a:spLocks noGrp="1"/>
          </p:cNvSpPr>
          <p:nvPr>
            <p:ph type="body"/>
          </p:nvPr>
        </p:nvSpPr>
        <p:spPr>
          <a:xfrm>
            <a:off x="1005480" y="2190600"/>
            <a:ext cx="12618000" cy="5221080"/>
          </a:xfrm>
          <a:prstGeom prst="rect">
            <a:avLst/>
          </a:prstGeom>
        </p:spPr>
        <p:txBody>
          <a:bodyPr>
            <a:noAutofit/>
          </a:bodyPr>
          <a:lstStyle/>
          <a:p>
            <a:pPr marL="228600" indent="-228240">
              <a:lnSpc>
                <a:spcPct val="90000"/>
              </a:lnSpc>
              <a:spcBef>
                <a:spcPts val="1001"/>
              </a:spcBef>
              <a:buClr>
                <a:srgbClr val="000000"/>
              </a:buClr>
              <a:buFont typeface="Arial"/>
              <a:buChar char="•"/>
            </a:pPr>
            <a:r>
              <a:rPr lang="ja-JP" sz="2800" b="0" strike="noStrike" spc="-1">
                <a:solidFill>
                  <a:srgbClr val="000000"/>
                </a:solidFill>
                <a:latin typeface="游ゴシック"/>
              </a:rPr>
              <a:t>マスター テキストの書式設定</a:t>
            </a:r>
            <a:endParaRPr lang="en-US" sz="2800" b="0" strike="noStrike" spc="-1">
              <a:solidFill>
                <a:srgbClr val="000000"/>
              </a:solidFill>
              <a:latin typeface="游ゴシック"/>
            </a:endParaRPr>
          </a:p>
          <a:p>
            <a:pPr marL="685800" lvl="1" indent="-228240">
              <a:lnSpc>
                <a:spcPct val="90000"/>
              </a:lnSpc>
              <a:spcBef>
                <a:spcPts val="499"/>
              </a:spcBef>
              <a:buClr>
                <a:srgbClr val="000000"/>
              </a:buClr>
              <a:buFont typeface="Arial"/>
              <a:buChar char="•"/>
            </a:pPr>
            <a:r>
              <a:rPr lang="ja-JP" sz="2400" b="0" strike="noStrike" spc="-1">
                <a:solidFill>
                  <a:srgbClr val="000000"/>
                </a:solidFill>
                <a:latin typeface="游ゴシック"/>
              </a:rPr>
              <a:t>第 </a:t>
            </a:r>
            <a:r>
              <a:rPr lang="en-US" sz="2400" b="0" strike="noStrike" spc="-1">
                <a:solidFill>
                  <a:srgbClr val="000000"/>
                </a:solidFill>
                <a:latin typeface="游ゴシック"/>
              </a:rPr>
              <a:t>2 </a:t>
            </a:r>
            <a:r>
              <a:rPr lang="ja-JP" sz="2400" b="0" strike="noStrike" spc="-1">
                <a:solidFill>
                  <a:srgbClr val="000000"/>
                </a:solidFill>
                <a:latin typeface="游ゴシック"/>
              </a:rPr>
              <a:t>レベル</a:t>
            </a:r>
            <a:endParaRPr lang="en-US" sz="2400" b="0" strike="noStrike" spc="-1">
              <a:solidFill>
                <a:srgbClr val="000000"/>
              </a:solidFill>
              <a:latin typeface="游ゴシック"/>
            </a:endParaRPr>
          </a:p>
          <a:p>
            <a:pPr marL="1143000" lvl="2" indent="-228240">
              <a:lnSpc>
                <a:spcPct val="90000"/>
              </a:lnSpc>
              <a:spcBef>
                <a:spcPts val="499"/>
              </a:spcBef>
              <a:buClr>
                <a:srgbClr val="000000"/>
              </a:buClr>
              <a:buFont typeface="Arial"/>
              <a:buChar char="•"/>
            </a:pPr>
            <a:r>
              <a:rPr lang="ja-JP" sz="2000" b="0" strike="noStrike" spc="-1">
                <a:solidFill>
                  <a:srgbClr val="000000"/>
                </a:solidFill>
                <a:latin typeface="游ゴシック"/>
              </a:rPr>
              <a:t>第 </a:t>
            </a:r>
            <a:r>
              <a:rPr lang="en-US" sz="2000" b="0" strike="noStrike" spc="-1">
                <a:solidFill>
                  <a:srgbClr val="000000"/>
                </a:solidFill>
                <a:latin typeface="游ゴシック"/>
              </a:rPr>
              <a:t>3 </a:t>
            </a:r>
            <a:r>
              <a:rPr lang="ja-JP" sz="2000" b="0" strike="noStrike" spc="-1">
                <a:solidFill>
                  <a:srgbClr val="000000"/>
                </a:solidFill>
                <a:latin typeface="游ゴシック"/>
              </a:rPr>
              <a:t>レベル</a:t>
            </a:r>
            <a:endParaRPr lang="en-US" sz="2000" b="0" strike="noStrike" spc="-1">
              <a:solidFill>
                <a:srgbClr val="000000"/>
              </a:solidFill>
              <a:latin typeface="游ゴシック"/>
            </a:endParaRPr>
          </a:p>
          <a:p>
            <a:pPr marL="1600200" lvl="3"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4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a:p>
            <a:pPr marL="2057400" lvl="4"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5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p:txBody>
      </p:sp>
      <p:sp>
        <p:nvSpPr>
          <p:cNvPr id="76" name="PlaceHolder 3"/>
          <p:cNvSpPr>
            <a:spLocks noGrp="1"/>
          </p:cNvSpPr>
          <p:nvPr>
            <p:ph type="dt"/>
          </p:nvPr>
        </p:nvSpPr>
        <p:spPr>
          <a:xfrm>
            <a:off x="1005480" y="7627680"/>
            <a:ext cx="3291480" cy="437760"/>
          </a:xfrm>
          <a:prstGeom prst="rect">
            <a:avLst/>
          </a:prstGeom>
        </p:spPr>
        <p:txBody>
          <a:bodyPr anchor="ctr">
            <a:noAutofit/>
          </a:bodyPr>
          <a:lstStyle/>
          <a:p>
            <a:pPr>
              <a:lnSpc>
                <a:spcPct val="100000"/>
              </a:lnSpc>
            </a:pPr>
            <a:fld id="{E1BF594F-5F8B-4D42-AEDA-D5EA755B421C}" type="datetime1">
              <a:rPr lang="en-US" sz="1200" b="0" strike="noStrike" spc="-1">
                <a:solidFill>
                  <a:srgbClr val="8B8B8B"/>
                </a:solidFill>
                <a:latin typeface="游ゴシック"/>
              </a:rPr>
              <a:t>8/2/2023</a:t>
            </a:fld>
            <a:endParaRPr lang="en-US" sz="1200" b="0" strike="noStrike" spc="-1">
              <a:latin typeface="Times New Roman"/>
            </a:endParaRPr>
          </a:p>
        </p:txBody>
      </p:sp>
      <p:sp>
        <p:nvSpPr>
          <p:cNvPr id="77" name="PlaceHolder 4"/>
          <p:cNvSpPr>
            <a:spLocks noGrp="1"/>
          </p:cNvSpPr>
          <p:nvPr>
            <p:ph type="ftr"/>
          </p:nvPr>
        </p:nvSpPr>
        <p:spPr>
          <a:xfrm>
            <a:off x="4845960" y="7627680"/>
            <a:ext cx="4937400" cy="437760"/>
          </a:xfrm>
          <a:prstGeom prst="rect">
            <a:avLst/>
          </a:prstGeom>
        </p:spPr>
        <p:txBody>
          <a:bodyPr anchor="ctr">
            <a:noAutofit/>
          </a:bodyPr>
          <a:lstStyle/>
          <a:p>
            <a:endParaRPr lang="en-US" sz="2400" b="0" strike="noStrike" spc="-1">
              <a:latin typeface="Times New Roman"/>
            </a:endParaRPr>
          </a:p>
        </p:txBody>
      </p:sp>
      <p:sp>
        <p:nvSpPr>
          <p:cNvPr id="78" name="PlaceHolder 5"/>
          <p:cNvSpPr>
            <a:spLocks noGrp="1"/>
          </p:cNvSpPr>
          <p:nvPr>
            <p:ph type="sldNum"/>
          </p:nvPr>
        </p:nvSpPr>
        <p:spPr>
          <a:xfrm>
            <a:off x="10332360" y="7627680"/>
            <a:ext cx="3291480" cy="437760"/>
          </a:xfrm>
          <a:prstGeom prst="rect">
            <a:avLst/>
          </a:prstGeom>
        </p:spPr>
        <p:txBody>
          <a:bodyPr anchor="ctr">
            <a:noAutofit/>
          </a:bodyPr>
          <a:lstStyle/>
          <a:p>
            <a:pPr algn="r">
              <a:lnSpc>
                <a:spcPct val="100000"/>
              </a:lnSpc>
            </a:pPr>
            <a:fld id="{3B4B70DF-CDDB-4B3F-ADA3-6E949A852F6F}" type="slidenum">
              <a:rPr lang="en-US" sz="1200" b="0" strike="noStrike" spc="-1">
                <a:solidFill>
                  <a:srgbClr val="8B8B8B"/>
                </a:solidFill>
                <a:latin typeface="游ゴシック"/>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1005480" y="437760"/>
            <a:ext cx="12618000" cy="1590120"/>
          </a:xfrm>
          <a:prstGeom prst="rect">
            <a:avLst/>
          </a:prstGeom>
        </p:spPr>
        <p:txBody>
          <a:bodyPr anchor="ctr">
            <a:noAutofit/>
          </a:bodyPr>
          <a:lstStyle/>
          <a:p>
            <a:pPr>
              <a:lnSpc>
                <a:spcPct val="90000"/>
              </a:lnSpc>
            </a:pPr>
            <a:r>
              <a:rPr lang="ja-JP" sz="4400" b="0" strike="noStrike" spc="-1">
                <a:solidFill>
                  <a:srgbClr val="000000"/>
                </a:solidFill>
                <a:latin typeface="游ゴシック Light"/>
              </a:rPr>
              <a:t>マスター タイトルの書式設定</a:t>
            </a:r>
            <a:endParaRPr lang="en-US" sz="4400" b="0" strike="noStrike" spc="-1">
              <a:solidFill>
                <a:srgbClr val="000000"/>
              </a:solidFill>
              <a:latin typeface="游ゴシック"/>
            </a:endParaRPr>
          </a:p>
        </p:txBody>
      </p:sp>
      <p:sp>
        <p:nvSpPr>
          <p:cNvPr id="116" name="PlaceHolder 2"/>
          <p:cNvSpPr>
            <a:spLocks noGrp="1"/>
          </p:cNvSpPr>
          <p:nvPr>
            <p:ph type="body"/>
          </p:nvPr>
        </p:nvSpPr>
        <p:spPr>
          <a:xfrm>
            <a:off x="1005480" y="2190600"/>
            <a:ext cx="6217200" cy="5221080"/>
          </a:xfrm>
          <a:prstGeom prst="rect">
            <a:avLst/>
          </a:prstGeom>
        </p:spPr>
        <p:txBody>
          <a:bodyPr>
            <a:noAutofit/>
          </a:bodyPr>
          <a:lstStyle/>
          <a:p>
            <a:pPr marL="228600" indent="-228240">
              <a:lnSpc>
                <a:spcPct val="90000"/>
              </a:lnSpc>
              <a:spcBef>
                <a:spcPts val="1001"/>
              </a:spcBef>
              <a:buClr>
                <a:srgbClr val="000000"/>
              </a:buClr>
              <a:buFont typeface="Arial"/>
              <a:buChar char="•"/>
            </a:pPr>
            <a:r>
              <a:rPr lang="ja-JP" sz="2800" b="0" strike="noStrike" spc="-1">
                <a:solidFill>
                  <a:srgbClr val="000000"/>
                </a:solidFill>
                <a:latin typeface="游ゴシック"/>
              </a:rPr>
              <a:t>マスター テキストの書式設定</a:t>
            </a:r>
            <a:endParaRPr lang="en-US" sz="2800" b="0" strike="noStrike" spc="-1">
              <a:solidFill>
                <a:srgbClr val="000000"/>
              </a:solidFill>
              <a:latin typeface="游ゴシック"/>
            </a:endParaRPr>
          </a:p>
          <a:p>
            <a:pPr marL="685800" lvl="1" indent="-228240">
              <a:lnSpc>
                <a:spcPct val="90000"/>
              </a:lnSpc>
              <a:spcBef>
                <a:spcPts val="499"/>
              </a:spcBef>
              <a:buClr>
                <a:srgbClr val="000000"/>
              </a:buClr>
              <a:buFont typeface="Arial"/>
              <a:buChar char="•"/>
            </a:pPr>
            <a:r>
              <a:rPr lang="ja-JP" sz="2400" b="0" strike="noStrike" spc="-1">
                <a:solidFill>
                  <a:srgbClr val="000000"/>
                </a:solidFill>
                <a:latin typeface="游ゴシック"/>
              </a:rPr>
              <a:t>第 </a:t>
            </a:r>
            <a:r>
              <a:rPr lang="en-US" sz="2400" b="0" strike="noStrike" spc="-1">
                <a:solidFill>
                  <a:srgbClr val="000000"/>
                </a:solidFill>
                <a:latin typeface="游ゴシック"/>
              </a:rPr>
              <a:t>2 </a:t>
            </a:r>
            <a:r>
              <a:rPr lang="ja-JP" sz="2400" b="0" strike="noStrike" spc="-1">
                <a:solidFill>
                  <a:srgbClr val="000000"/>
                </a:solidFill>
                <a:latin typeface="游ゴシック"/>
              </a:rPr>
              <a:t>レベル</a:t>
            </a:r>
            <a:endParaRPr lang="en-US" sz="2400" b="0" strike="noStrike" spc="-1">
              <a:solidFill>
                <a:srgbClr val="000000"/>
              </a:solidFill>
              <a:latin typeface="游ゴシック"/>
            </a:endParaRPr>
          </a:p>
          <a:p>
            <a:pPr marL="1143000" lvl="2" indent="-228240">
              <a:lnSpc>
                <a:spcPct val="90000"/>
              </a:lnSpc>
              <a:spcBef>
                <a:spcPts val="499"/>
              </a:spcBef>
              <a:buClr>
                <a:srgbClr val="000000"/>
              </a:buClr>
              <a:buFont typeface="Arial"/>
              <a:buChar char="•"/>
            </a:pPr>
            <a:r>
              <a:rPr lang="ja-JP" sz="2000" b="0" strike="noStrike" spc="-1">
                <a:solidFill>
                  <a:srgbClr val="000000"/>
                </a:solidFill>
                <a:latin typeface="游ゴシック"/>
              </a:rPr>
              <a:t>第 </a:t>
            </a:r>
            <a:r>
              <a:rPr lang="en-US" sz="2000" b="0" strike="noStrike" spc="-1">
                <a:solidFill>
                  <a:srgbClr val="000000"/>
                </a:solidFill>
                <a:latin typeface="游ゴシック"/>
              </a:rPr>
              <a:t>3 </a:t>
            </a:r>
            <a:r>
              <a:rPr lang="ja-JP" sz="2000" b="0" strike="noStrike" spc="-1">
                <a:solidFill>
                  <a:srgbClr val="000000"/>
                </a:solidFill>
                <a:latin typeface="游ゴシック"/>
              </a:rPr>
              <a:t>レベル</a:t>
            </a:r>
            <a:endParaRPr lang="en-US" sz="2000" b="0" strike="noStrike" spc="-1">
              <a:solidFill>
                <a:srgbClr val="000000"/>
              </a:solidFill>
              <a:latin typeface="游ゴシック"/>
            </a:endParaRPr>
          </a:p>
          <a:p>
            <a:pPr marL="1600200" lvl="3"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4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a:p>
            <a:pPr marL="2057400" lvl="4"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5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p:txBody>
      </p:sp>
      <p:sp>
        <p:nvSpPr>
          <p:cNvPr id="117" name="PlaceHolder 3"/>
          <p:cNvSpPr>
            <a:spLocks noGrp="1"/>
          </p:cNvSpPr>
          <p:nvPr>
            <p:ph type="body"/>
          </p:nvPr>
        </p:nvSpPr>
        <p:spPr>
          <a:xfrm>
            <a:off x="7406280" y="2190600"/>
            <a:ext cx="6217200" cy="5221080"/>
          </a:xfrm>
          <a:prstGeom prst="rect">
            <a:avLst/>
          </a:prstGeom>
        </p:spPr>
        <p:txBody>
          <a:bodyPr>
            <a:noAutofit/>
          </a:bodyPr>
          <a:lstStyle/>
          <a:p>
            <a:pPr marL="228600" indent="-228240">
              <a:lnSpc>
                <a:spcPct val="90000"/>
              </a:lnSpc>
              <a:spcBef>
                <a:spcPts val="1001"/>
              </a:spcBef>
              <a:buClr>
                <a:srgbClr val="000000"/>
              </a:buClr>
              <a:buFont typeface="Arial"/>
              <a:buChar char="•"/>
            </a:pPr>
            <a:r>
              <a:rPr lang="ja-JP" sz="2800" b="0" strike="noStrike" spc="-1">
                <a:solidFill>
                  <a:srgbClr val="000000"/>
                </a:solidFill>
                <a:latin typeface="游ゴシック"/>
              </a:rPr>
              <a:t>マスター テキストの書式設定</a:t>
            </a:r>
            <a:endParaRPr lang="en-US" sz="2800" b="0" strike="noStrike" spc="-1">
              <a:solidFill>
                <a:srgbClr val="000000"/>
              </a:solidFill>
              <a:latin typeface="游ゴシック"/>
            </a:endParaRPr>
          </a:p>
          <a:p>
            <a:pPr marL="685800" lvl="1" indent="-228240">
              <a:lnSpc>
                <a:spcPct val="90000"/>
              </a:lnSpc>
              <a:spcBef>
                <a:spcPts val="499"/>
              </a:spcBef>
              <a:buClr>
                <a:srgbClr val="000000"/>
              </a:buClr>
              <a:buFont typeface="Arial"/>
              <a:buChar char="•"/>
            </a:pPr>
            <a:r>
              <a:rPr lang="ja-JP" sz="2400" b="0" strike="noStrike" spc="-1">
                <a:solidFill>
                  <a:srgbClr val="000000"/>
                </a:solidFill>
                <a:latin typeface="游ゴシック"/>
              </a:rPr>
              <a:t>第 </a:t>
            </a:r>
            <a:r>
              <a:rPr lang="en-US" sz="2400" b="0" strike="noStrike" spc="-1">
                <a:solidFill>
                  <a:srgbClr val="000000"/>
                </a:solidFill>
                <a:latin typeface="游ゴシック"/>
              </a:rPr>
              <a:t>2 </a:t>
            </a:r>
            <a:r>
              <a:rPr lang="ja-JP" sz="2400" b="0" strike="noStrike" spc="-1">
                <a:solidFill>
                  <a:srgbClr val="000000"/>
                </a:solidFill>
                <a:latin typeface="游ゴシック"/>
              </a:rPr>
              <a:t>レベル</a:t>
            </a:r>
            <a:endParaRPr lang="en-US" sz="2400" b="0" strike="noStrike" spc="-1">
              <a:solidFill>
                <a:srgbClr val="000000"/>
              </a:solidFill>
              <a:latin typeface="游ゴシック"/>
            </a:endParaRPr>
          </a:p>
          <a:p>
            <a:pPr marL="1143000" lvl="2" indent="-228240">
              <a:lnSpc>
                <a:spcPct val="90000"/>
              </a:lnSpc>
              <a:spcBef>
                <a:spcPts val="499"/>
              </a:spcBef>
              <a:buClr>
                <a:srgbClr val="000000"/>
              </a:buClr>
              <a:buFont typeface="Arial"/>
              <a:buChar char="•"/>
            </a:pPr>
            <a:r>
              <a:rPr lang="ja-JP" sz="2000" b="0" strike="noStrike" spc="-1">
                <a:solidFill>
                  <a:srgbClr val="000000"/>
                </a:solidFill>
                <a:latin typeface="游ゴシック"/>
              </a:rPr>
              <a:t>第 </a:t>
            </a:r>
            <a:r>
              <a:rPr lang="en-US" sz="2000" b="0" strike="noStrike" spc="-1">
                <a:solidFill>
                  <a:srgbClr val="000000"/>
                </a:solidFill>
                <a:latin typeface="游ゴシック"/>
              </a:rPr>
              <a:t>3 </a:t>
            </a:r>
            <a:r>
              <a:rPr lang="ja-JP" sz="2000" b="0" strike="noStrike" spc="-1">
                <a:solidFill>
                  <a:srgbClr val="000000"/>
                </a:solidFill>
                <a:latin typeface="游ゴシック"/>
              </a:rPr>
              <a:t>レベル</a:t>
            </a:r>
            <a:endParaRPr lang="en-US" sz="2000" b="0" strike="noStrike" spc="-1">
              <a:solidFill>
                <a:srgbClr val="000000"/>
              </a:solidFill>
              <a:latin typeface="游ゴシック"/>
            </a:endParaRPr>
          </a:p>
          <a:p>
            <a:pPr marL="1600200" lvl="3"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4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a:p>
            <a:pPr marL="2057400" lvl="4" indent="-228240">
              <a:lnSpc>
                <a:spcPct val="90000"/>
              </a:lnSpc>
              <a:spcBef>
                <a:spcPts val="499"/>
              </a:spcBef>
              <a:buClr>
                <a:srgbClr val="000000"/>
              </a:buClr>
              <a:buFont typeface="Arial"/>
              <a:buChar char="•"/>
            </a:pPr>
            <a:r>
              <a:rPr lang="ja-JP" sz="1800" b="0" strike="noStrike" spc="-1">
                <a:solidFill>
                  <a:srgbClr val="000000"/>
                </a:solidFill>
                <a:latin typeface="游ゴシック"/>
              </a:rPr>
              <a:t>第 </a:t>
            </a:r>
            <a:r>
              <a:rPr lang="en-US" sz="1800" b="0" strike="noStrike" spc="-1">
                <a:solidFill>
                  <a:srgbClr val="000000"/>
                </a:solidFill>
                <a:latin typeface="游ゴシック"/>
              </a:rPr>
              <a:t>5 </a:t>
            </a:r>
            <a:r>
              <a:rPr lang="ja-JP" sz="1800" b="0" strike="noStrike" spc="-1">
                <a:solidFill>
                  <a:srgbClr val="000000"/>
                </a:solidFill>
                <a:latin typeface="游ゴシック"/>
              </a:rPr>
              <a:t>レベル</a:t>
            </a:r>
            <a:endParaRPr lang="en-US" sz="1800" b="0" strike="noStrike" spc="-1">
              <a:solidFill>
                <a:srgbClr val="000000"/>
              </a:solidFill>
              <a:latin typeface="游ゴシック"/>
            </a:endParaRPr>
          </a:p>
        </p:txBody>
      </p:sp>
      <p:sp>
        <p:nvSpPr>
          <p:cNvPr id="118" name="PlaceHolder 4"/>
          <p:cNvSpPr>
            <a:spLocks noGrp="1"/>
          </p:cNvSpPr>
          <p:nvPr>
            <p:ph type="dt"/>
          </p:nvPr>
        </p:nvSpPr>
        <p:spPr>
          <a:xfrm>
            <a:off x="1005480" y="7627680"/>
            <a:ext cx="3291480" cy="437760"/>
          </a:xfrm>
          <a:prstGeom prst="rect">
            <a:avLst/>
          </a:prstGeom>
        </p:spPr>
        <p:txBody>
          <a:bodyPr anchor="ctr">
            <a:noAutofit/>
          </a:bodyPr>
          <a:lstStyle/>
          <a:p>
            <a:pPr>
              <a:lnSpc>
                <a:spcPct val="100000"/>
              </a:lnSpc>
            </a:pPr>
            <a:fld id="{E60E7EB4-7EEF-4F8F-AD44-1926460B87AF}" type="datetime1">
              <a:rPr lang="en-US" sz="1200" b="0" strike="noStrike" spc="-1">
                <a:solidFill>
                  <a:srgbClr val="8B8B8B"/>
                </a:solidFill>
                <a:latin typeface="游ゴシック"/>
              </a:rPr>
              <a:t>8/2/2023</a:t>
            </a:fld>
            <a:endParaRPr lang="en-US" sz="1200" b="0" strike="noStrike" spc="-1">
              <a:latin typeface="Times New Roman"/>
            </a:endParaRPr>
          </a:p>
        </p:txBody>
      </p:sp>
      <p:sp>
        <p:nvSpPr>
          <p:cNvPr id="119" name="PlaceHolder 5"/>
          <p:cNvSpPr>
            <a:spLocks noGrp="1"/>
          </p:cNvSpPr>
          <p:nvPr>
            <p:ph type="ftr"/>
          </p:nvPr>
        </p:nvSpPr>
        <p:spPr>
          <a:xfrm>
            <a:off x="4845960" y="7627680"/>
            <a:ext cx="4937400" cy="437760"/>
          </a:xfrm>
          <a:prstGeom prst="rect">
            <a:avLst/>
          </a:prstGeom>
        </p:spPr>
        <p:txBody>
          <a:bodyPr anchor="ctr">
            <a:noAutofit/>
          </a:bodyPr>
          <a:lstStyle/>
          <a:p>
            <a:endParaRPr lang="en-US" sz="2400" b="0" strike="noStrike" spc="-1">
              <a:latin typeface="Times New Roman"/>
            </a:endParaRPr>
          </a:p>
        </p:txBody>
      </p:sp>
      <p:sp>
        <p:nvSpPr>
          <p:cNvPr id="120" name="PlaceHolder 6"/>
          <p:cNvSpPr>
            <a:spLocks noGrp="1"/>
          </p:cNvSpPr>
          <p:nvPr>
            <p:ph type="sldNum"/>
          </p:nvPr>
        </p:nvSpPr>
        <p:spPr>
          <a:xfrm>
            <a:off x="10332360" y="7627680"/>
            <a:ext cx="3291480" cy="437760"/>
          </a:xfrm>
          <a:prstGeom prst="rect">
            <a:avLst/>
          </a:prstGeom>
        </p:spPr>
        <p:txBody>
          <a:bodyPr anchor="ctr">
            <a:noAutofit/>
          </a:bodyPr>
          <a:lstStyle/>
          <a:p>
            <a:pPr algn="r">
              <a:lnSpc>
                <a:spcPct val="100000"/>
              </a:lnSpc>
            </a:pPr>
            <a:fld id="{7C87A3C6-0088-453F-B77B-9184E64965C5}" type="slidenum">
              <a:rPr lang="en-US" sz="1200" b="0" strike="noStrike" spc="-1">
                <a:solidFill>
                  <a:srgbClr val="8B8B8B"/>
                </a:solidFill>
                <a:latin typeface="游ゴシック"/>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731376" y="328320"/>
            <a:ext cx="13166496" cy="1373328"/>
          </a:xfrm>
          <a:prstGeom prst="rect">
            <a:avLst/>
          </a:prstGeom>
        </p:spPr>
        <p:txBody>
          <a:bodyPr lIns="0" tIns="0" rIns="0" bIns="0" anchor="ctr">
            <a:noAutofit/>
          </a:bodyPr>
          <a:lstStyle/>
          <a:p>
            <a:r>
              <a:rPr lang="zh-CN" altLang="en-US" sz="2160" b="0" strike="noStrike" spc="-1">
                <a:latin typeface="Arial"/>
              </a:rPr>
              <a:t>点击鼠标编辑标题文字格式</a:t>
            </a:r>
            <a:endParaRPr lang="en-US" sz="2160" b="0" strike="noStrike" spc="-1">
              <a:latin typeface="Arial"/>
            </a:endParaRPr>
          </a:p>
        </p:txBody>
      </p:sp>
      <p:sp>
        <p:nvSpPr>
          <p:cNvPr id="78" name="PlaceHolder 2"/>
          <p:cNvSpPr>
            <a:spLocks noGrp="1"/>
          </p:cNvSpPr>
          <p:nvPr>
            <p:ph type="body"/>
          </p:nvPr>
        </p:nvSpPr>
        <p:spPr>
          <a:xfrm>
            <a:off x="731376" y="1925424"/>
            <a:ext cx="13166496" cy="2275776"/>
          </a:xfrm>
          <a:prstGeom prst="rect">
            <a:avLst/>
          </a:prstGeom>
        </p:spPr>
        <p:txBody>
          <a:bodyPr lIns="0" tIns="0" rIns="0" bIns="0">
            <a:normAutofit fontScale="40000"/>
          </a:bodyPr>
          <a:lstStyle/>
          <a:p>
            <a:pPr marL="432000" indent="-324000">
              <a:spcBef>
                <a:spcPts val="1417"/>
              </a:spcBef>
              <a:buClr>
                <a:srgbClr val="000000"/>
              </a:buClr>
              <a:buSzPct val="45000"/>
              <a:buFont typeface="Wingdings" charset="2"/>
              <a:buChar char=""/>
            </a:pPr>
            <a:r>
              <a:rPr lang="zh-CN" altLang="en-US" sz="2160" b="0" strike="noStrike" spc="-1">
                <a:latin typeface="Arial"/>
              </a:rPr>
              <a:t>点击鼠标编辑大纲文字格式</a:t>
            </a:r>
            <a:endParaRPr lang="en-US" sz="2160" b="0" strike="noStrike" spc="-1">
              <a:latin typeface="Arial"/>
            </a:endParaRPr>
          </a:p>
          <a:p>
            <a:pPr marL="1036800" lvl="1" indent="-388800">
              <a:spcBef>
                <a:spcPts val="1361"/>
              </a:spcBef>
              <a:buClr>
                <a:srgbClr val="000000"/>
              </a:buClr>
              <a:buSzPct val="75000"/>
              <a:buFont typeface="Symbol" charset="2"/>
              <a:buChar char=""/>
            </a:pPr>
            <a:r>
              <a:rPr lang="zh-CN" altLang="en-US" sz="2160" b="0" strike="noStrike" spc="-1">
                <a:latin typeface="Arial"/>
              </a:rPr>
              <a:t>第二个大纲级</a:t>
            </a:r>
            <a:endParaRPr lang="en-US" sz="2160" b="0" strike="noStrike" spc="-1">
              <a:latin typeface="Arial"/>
            </a:endParaRPr>
          </a:p>
          <a:p>
            <a:pPr marL="1555200" lvl="2" indent="-345600">
              <a:spcBef>
                <a:spcPts val="1020"/>
              </a:spcBef>
              <a:buClr>
                <a:srgbClr val="000000"/>
              </a:buClr>
              <a:buSzPct val="45000"/>
              <a:buFont typeface="Wingdings" charset="2"/>
              <a:buChar char=""/>
            </a:pPr>
            <a:r>
              <a:rPr lang="zh-CN" altLang="en-US" sz="2160" b="0" strike="noStrike" spc="-1">
                <a:latin typeface="Arial"/>
              </a:rPr>
              <a:t>第三大纲级别</a:t>
            </a:r>
            <a:endParaRPr lang="en-US" sz="2160" b="0" strike="noStrike" spc="-1">
              <a:latin typeface="Arial"/>
            </a:endParaRPr>
          </a:p>
          <a:p>
            <a:pPr marL="2073600" lvl="3" indent="-259200">
              <a:spcBef>
                <a:spcPts val="680"/>
              </a:spcBef>
              <a:buClr>
                <a:srgbClr val="000000"/>
              </a:buClr>
              <a:buSzPct val="75000"/>
              <a:buFont typeface="Symbol" charset="2"/>
              <a:buChar char=""/>
            </a:pPr>
            <a:r>
              <a:rPr lang="zh-CN" altLang="en-US" sz="2160" b="0" strike="noStrike" spc="-1">
                <a:latin typeface="Arial"/>
              </a:rPr>
              <a:t>第四大纲级别</a:t>
            </a:r>
            <a:endParaRPr lang="en-US" sz="2160" b="0" strike="noStrike" spc="-1">
              <a:latin typeface="Arial"/>
            </a:endParaRPr>
          </a:p>
          <a:p>
            <a:pPr marL="2592000" lvl="4" indent="-259200">
              <a:spcBef>
                <a:spcPts val="340"/>
              </a:spcBef>
              <a:buClr>
                <a:srgbClr val="000000"/>
              </a:buClr>
              <a:buSzPct val="45000"/>
              <a:buFont typeface="Wingdings" charset="2"/>
              <a:buChar char=""/>
            </a:pPr>
            <a:r>
              <a:rPr lang="zh-CN" altLang="en-US" sz="2160" b="0" strike="noStrike" spc="-1">
                <a:latin typeface="Arial"/>
              </a:rPr>
              <a:t>第五大纲级别</a:t>
            </a:r>
            <a:endParaRPr lang="en-US" sz="2160" b="0" strike="noStrike" spc="-1">
              <a:latin typeface="Arial"/>
            </a:endParaRPr>
          </a:p>
          <a:p>
            <a:pPr marL="3110400" lvl="5" indent="-259200">
              <a:spcBef>
                <a:spcPts val="340"/>
              </a:spcBef>
              <a:buClr>
                <a:srgbClr val="000000"/>
              </a:buClr>
              <a:buSzPct val="45000"/>
              <a:buFont typeface="Wingdings" charset="2"/>
              <a:buChar char=""/>
            </a:pPr>
            <a:r>
              <a:rPr lang="zh-CN" altLang="en-US" sz="2160" b="0" strike="noStrike" spc="-1">
                <a:latin typeface="Arial"/>
              </a:rPr>
              <a:t>第六大纲级别</a:t>
            </a:r>
            <a:endParaRPr lang="en-US" sz="2160" b="0" strike="noStrike" spc="-1">
              <a:latin typeface="Arial"/>
            </a:endParaRPr>
          </a:p>
          <a:p>
            <a:pPr marL="3628800" lvl="6" indent="-259200">
              <a:spcBef>
                <a:spcPts val="340"/>
              </a:spcBef>
              <a:buClr>
                <a:srgbClr val="000000"/>
              </a:buClr>
              <a:buSzPct val="45000"/>
              <a:buFont typeface="Wingdings" charset="2"/>
              <a:buChar char=""/>
            </a:pPr>
            <a:r>
              <a:rPr lang="zh-CN" altLang="en-US" sz="2160" b="0" strike="noStrike" spc="-1">
                <a:latin typeface="Arial"/>
              </a:rPr>
              <a:t>第七大纲级别</a:t>
            </a:r>
            <a:endParaRPr lang="en-US" sz="2160" b="0" strike="noStrike" spc="-1">
              <a:latin typeface="Arial"/>
            </a:endParaRPr>
          </a:p>
        </p:txBody>
      </p:sp>
      <p:sp>
        <p:nvSpPr>
          <p:cNvPr id="79" name="PlaceHolder 3"/>
          <p:cNvSpPr>
            <a:spLocks noGrp="1"/>
          </p:cNvSpPr>
          <p:nvPr>
            <p:ph type="body"/>
          </p:nvPr>
        </p:nvSpPr>
        <p:spPr>
          <a:xfrm>
            <a:off x="731376" y="4418496"/>
            <a:ext cx="13166496" cy="2275776"/>
          </a:xfrm>
          <a:prstGeom prst="rect">
            <a:avLst/>
          </a:prstGeom>
        </p:spPr>
        <p:txBody>
          <a:bodyPr lIns="0" tIns="0" rIns="0" bIns="0">
            <a:normAutofit fontScale="40000"/>
          </a:bodyPr>
          <a:lstStyle/>
          <a:p>
            <a:pPr marL="432000" indent="-324000">
              <a:spcBef>
                <a:spcPts val="1417"/>
              </a:spcBef>
              <a:buClr>
                <a:srgbClr val="000000"/>
              </a:buClr>
              <a:buSzPct val="45000"/>
              <a:buFont typeface="Wingdings" charset="2"/>
              <a:buChar char=""/>
            </a:pPr>
            <a:r>
              <a:rPr lang="zh-CN" altLang="en-US" sz="2160" b="0" strike="noStrike" spc="-1">
                <a:latin typeface="Arial"/>
              </a:rPr>
              <a:t>点击鼠标编辑大纲文字格式</a:t>
            </a:r>
            <a:endParaRPr lang="en-US" sz="2160" b="0" strike="noStrike" spc="-1">
              <a:latin typeface="Arial"/>
            </a:endParaRPr>
          </a:p>
          <a:p>
            <a:pPr marL="1036800" lvl="1" indent="-388800">
              <a:spcBef>
                <a:spcPts val="1361"/>
              </a:spcBef>
              <a:buClr>
                <a:srgbClr val="000000"/>
              </a:buClr>
              <a:buSzPct val="75000"/>
              <a:buFont typeface="Symbol" charset="2"/>
              <a:buChar char=""/>
            </a:pPr>
            <a:r>
              <a:rPr lang="zh-CN" altLang="en-US" sz="2160" b="0" strike="noStrike" spc="-1">
                <a:latin typeface="Arial"/>
              </a:rPr>
              <a:t>第二个大纲级</a:t>
            </a:r>
            <a:endParaRPr lang="en-US" sz="2160" b="0" strike="noStrike" spc="-1">
              <a:latin typeface="Arial"/>
            </a:endParaRPr>
          </a:p>
          <a:p>
            <a:pPr marL="1555200" lvl="2" indent="-345600">
              <a:spcBef>
                <a:spcPts val="1020"/>
              </a:spcBef>
              <a:buClr>
                <a:srgbClr val="000000"/>
              </a:buClr>
              <a:buSzPct val="45000"/>
              <a:buFont typeface="Wingdings" charset="2"/>
              <a:buChar char=""/>
            </a:pPr>
            <a:r>
              <a:rPr lang="zh-CN" altLang="en-US" sz="2160" b="0" strike="noStrike" spc="-1">
                <a:latin typeface="Arial"/>
              </a:rPr>
              <a:t>第三大纲级别</a:t>
            </a:r>
            <a:endParaRPr lang="en-US" sz="2160" b="0" strike="noStrike" spc="-1">
              <a:latin typeface="Arial"/>
            </a:endParaRPr>
          </a:p>
          <a:p>
            <a:pPr marL="2073600" lvl="3" indent="-259200">
              <a:spcBef>
                <a:spcPts val="680"/>
              </a:spcBef>
              <a:buClr>
                <a:srgbClr val="000000"/>
              </a:buClr>
              <a:buSzPct val="75000"/>
              <a:buFont typeface="Symbol" charset="2"/>
              <a:buChar char=""/>
            </a:pPr>
            <a:r>
              <a:rPr lang="zh-CN" altLang="en-US" sz="2160" b="0" strike="noStrike" spc="-1">
                <a:latin typeface="Arial"/>
              </a:rPr>
              <a:t>第四大纲级别</a:t>
            </a:r>
            <a:endParaRPr lang="en-US" sz="2160" b="0" strike="noStrike" spc="-1">
              <a:latin typeface="Arial"/>
            </a:endParaRPr>
          </a:p>
          <a:p>
            <a:pPr marL="2592000" lvl="4" indent="-259200">
              <a:spcBef>
                <a:spcPts val="340"/>
              </a:spcBef>
              <a:buClr>
                <a:srgbClr val="000000"/>
              </a:buClr>
              <a:buSzPct val="45000"/>
              <a:buFont typeface="Wingdings" charset="2"/>
              <a:buChar char=""/>
            </a:pPr>
            <a:r>
              <a:rPr lang="zh-CN" altLang="en-US" sz="2160" b="0" strike="noStrike" spc="-1">
                <a:latin typeface="Arial"/>
              </a:rPr>
              <a:t>第五大纲级别</a:t>
            </a:r>
            <a:endParaRPr lang="en-US" sz="2160" b="0" strike="noStrike" spc="-1">
              <a:latin typeface="Arial"/>
            </a:endParaRPr>
          </a:p>
          <a:p>
            <a:pPr marL="3110400" lvl="5" indent="-259200">
              <a:spcBef>
                <a:spcPts val="340"/>
              </a:spcBef>
              <a:buClr>
                <a:srgbClr val="000000"/>
              </a:buClr>
              <a:buSzPct val="45000"/>
              <a:buFont typeface="Wingdings" charset="2"/>
              <a:buChar char=""/>
            </a:pPr>
            <a:r>
              <a:rPr lang="zh-CN" altLang="en-US" sz="2160" b="0" strike="noStrike" spc="-1">
                <a:latin typeface="Arial"/>
              </a:rPr>
              <a:t>第六大纲级别</a:t>
            </a:r>
            <a:endParaRPr lang="en-US" sz="2160" b="0" strike="noStrike" spc="-1">
              <a:latin typeface="Arial"/>
            </a:endParaRPr>
          </a:p>
          <a:p>
            <a:pPr marL="3628800" lvl="6" indent="-259200">
              <a:spcBef>
                <a:spcPts val="340"/>
              </a:spcBef>
              <a:buClr>
                <a:srgbClr val="000000"/>
              </a:buClr>
              <a:buSzPct val="45000"/>
              <a:buFont typeface="Wingdings" charset="2"/>
              <a:buChar char=""/>
            </a:pPr>
            <a:r>
              <a:rPr lang="zh-CN" altLang="en-US" sz="2160" b="0" strike="noStrike" spc="-1">
                <a:latin typeface="Arial"/>
              </a:rPr>
              <a:t>第七大纲级别</a:t>
            </a:r>
            <a:endParaRPr lang="en-US" sz="2160" b="0" strike="noStrike" spc="-1">
              <a:latin typeface="Arial"/>
            </a:endParaRPr>
          </a:p>
        </p:txBody>
      </p:sp>
    </p:spTree>
    <p:extLst>
      <p:ext uri="{BB962C8B-B14F-4D97-AF65-F5344CB8AC3E}">
        <p14:creationId xmlns:p14="http://schemas.microsoft.com/office/powerpoint/2010/main" val="416631440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518400" indent="-388800" algn="l" defTabSz="1097280" rtl="0" eaLnBrk="1" latinLnBrk="0" hangingPunct="1">
        <a:lnSpc>
          <a:spcPct val="90000"/>
        </a:lnSpc>
        <a:spcBef>
          <a:spcPts val="1700"/>
        </a:spcBef>
        <a:buClr>
          <a:srgbClr val="000000"/>
        </a:buClr>
        <a:buSzPct val="45000"/>
        <a:buFont typeface="Wingdings" charset="2"/>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D5DFDAE-1C15-8750-99F9-325C9E53A70E}"/>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5F84F8C-3959-C573-8E89-C35BC7D93A99}"/>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4D68200-4A11-96A6-4FBD-092E177D58EC}"/>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1895A5DA-6BA9-9D42-9123-AD240039C785}" type="datetimeFigureOut">
              <a:rPr kumimoji="1" lang="zh-CN" altLang="en-US" smtClean="0"/>
              <a:t>2023/8/2</a:t>
            </a:fld>
            <a:endParaRPr kumimoji="1" lang="zh-CN" altLang="en-US"/>
          </a:p>
        </p:txBody>
      </p:sp>
      <p:sp>
        <p:nvSpPr>
          <p:cNvPr id="5" name="页脚占位符 4">
            <a:extLst>
              <a:ext uri="{FF2B5EF4-FFF2-40B4-BE49-F238E27FC236}">
                <a16:creationId xmlns:a16="http://schemas.microsoft.com/office/drawing/2014/main" id="{094C0534-8CC5-5C15-E3B4-F6F730769606}"/>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3A06840-5140-52A0-A39E-00DFED750DEE}"/>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144715FC-0EF2-9D48-9732-1F120E3A9D8D}" type="slidenum">
              <a:rPr kumimoji="1" lang="zh-CN" altLang="en-US" smtClean="0"/>
              <a:t>‹#›</a:t>
            </a:fld>
            <a:endParaRPr kumimoji="1" lang="zh-CN" altLang="en-US"/>
          </a:p>
        </p:txBody>
      </p:sp>
    </p:spTree>
    <p:extLst>
      <p:ext uri="{BB962C8B-B14F-4D97-AF65-F5344CB8AC3E}">
        <p14:creationId xmlns:p14="http://schemas.microsoft.com/office/powerpoint/2010/main" val="51052853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5.mp4"/><Relationship Id="rId7" Type="http://schemas.openxmlformats.org/officeDocument/2006/relationships/image" Target="../media/image2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0.xml"/><Relationship Id="rId5" Type="http://schemas.openxmlformats.org/officeDocument/2006/relationships/slideLayout" Target="../slideLayouts/slideLayout13.xml"/><Relationship Id="rId4" Type="http://schemas.openxmlformats.org/officeDocument/2006/relationships/video" Target="../media/media5.mp4"/></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7.mp4"/><Relationship Id="rId7" Type="http://schemas.openxmlformats.org/officeDocument/2006/relationships/image" Target="../media/image26.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1.xml"/><Relationship Id="rId5" Type="http://schemas.openxmlformats.org/officeDocument/2006/relationships/slideLayout" Target="../slideLayouts/slideLayout13.xml"/><Relationship Id="rId4" Type="http://schemas.openxmlformats.org/officeDocument/2006/relationships/video" Target="../media/media7.mp4"/></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9.mp4"/><Relationship Id="rId7" Type="http://schemas.openxmlformats.org/officeDocument/2006/relationships/image" Target="../media/image28.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2.xml"/><Relationship Id="rId5" Type="http://schemas.openxmlformats.org/officeDocument/2006/relationships/slideLayout" Target="../slideLayouts/slideLayout13.xml"/><Relationship Id="rId4" Type="http://schemas.openxmlformats.org/officeDocument/2006/relationships/video" Target="../media/media9.mp4"/></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7.xml"/><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microsoft.com/office/2007/relationships/media" Target="../media/media2.mp4"/><Relationship Id="rId7"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6.png"/><Relationship Id="rId5" Type="http://schemas.microsoft.com/office/2007/relationships/media" Target="../media/media3.mp4"/><Relationship Id="rId10" Type="http://schemas.openxmlformats.org/officeDocument/2006/relationships/image" Target="../media/image15.png"/><Relationship Id="rId4" Type="http://schemas.openxmlformats.org/officeDocument/2006/relationships/video" Target="../media/media2.mp4"/><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0" y="0"/>
            <a:ext cx="14629680" cy="8168400"/>
          </a:xfrm>
          <a:prstGeom prst="rect">
            <a:avLst/>
          </a:prstGeom>
          <a:solidFill>
            <a:srgbClr val="ECECF3"/>
          </a:solidFill>
          <a:ln>
            <a:noFill/>
          </a:ln>
        </p:spPr>
        <p:style>
          <a:lnRef idx="0">
            <a:scrgbClr r="0" g="0" b="0"/>
          </a:lnRef>
          <a:fillRef idx="0">
            <a:scrgbClr r="0" g="0" b="0"/>
          </a:fillRef>
          <a:effectRef idx="0">
            <a:scrgbClr r="0" g="0" b="0"/>
          </a:effectRef>
          <a:fontRef idx="minor"/>
        </p:style>
        <p:txBody>
          <a:bodyPr/>
          <a:lstStyle/>
          <a:p>
            <a:endParaRPr lang="zh-CN" altLang="en-US"/>
          </a:p>
        </p:txBody>
      </p:sp>
      <p:sp>
        <p:nvSpPr>
          <p:cNvPr id="164" name="CustomShape 2"/>
          <p:cNvSpPr/>
          <p:nvPr/>
        </p:nvSpPr>
        <p:spPr>
          <a:xfrm>
            <a:off x="360" y="360"/>
            <a:ext cx="14629680" cy="8228880"/>
          </a:xfrm>
          <a:prstGeom prst="rect">
            <a:avLst/>
          </a:prstGeom>
          <a:solidFill>
            <a:srgbClr val="FFFFFF">
              <a:alpha val="75000"/>
            </a:srgbClr>
          </a:solidFill>
          <a:ln w="7560">
            <a:solidFill>
              <a:srgbClr val="FFFFFF"/>
            </a:solidFill>
            <a:round/>
          </a:ln>
        </p:spPr>
        <p:style>
          <a:lnRef idx="0">
            <a:scrgbClr r="0" g="0" b="0"/>
          </a:lnRef>
          <a:fillRef idx="0">
            <a:scrgbClr r="0" g="0" b="0"/>
          </a:fillRef>
          <a:effectRef idx="0">
            <a:scrgbClr r="0" g="0" b="0"/>
          </a:effectRef>
          <a:fontRef idx="minor"/>
        </p:style>
        <p:txBody>
          <a:bodyPr/>
          <a:lstStyle/>
          <a:p>
            <a:endParaRPr lang="zh-CN" altLang="en-US"/>
          </a:p>
        </p:txBody>
      </p:sp>
      <p:sp>
        <p:nvSpPr>
          <p:cNvPr id="165" name="CustomShape 3"/>
          <p:cNvSpPr/>
          <p:nvPr/>
        </p:nvSpPr>
        <p:spPr>
          <a:xfrm>
            <a:off x="833040" y="2422080"/>
            <a:ext cx="7476840" cy="165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tabLst>
                <a:tab pos="0" algn="l"/>
              </a:tabLst>
            </a:pPr>
            <a:r>
              <a:rPr lang="en-US" sz="4400" spc="-1" dirty="0">
                <a:solidFill>
                  <a:srgbClr val="000000"/>
                </a:solidFill>
                <a:latin typeface="游ゴシック Light"/>
              </a:rPr>
              <a:t>LiDAR gait recognition using simulation data      </a:t>
            </a:r>
          </a:p>
        </p:txBody>
      </p:sp>
      <p:sp>
        <p:nvSpPr>
          <p:cNvPr id="166" name="CustomShape 4"/>
          <p:cNvSpPr/>
          <p:nvPr/>
        </p:nvSpPr>
        <p:spPr>
          <a:xfrm>
            <a:off x="833040" y="5377320"/>
            <a:ext cx="354600" cy="352080"/>
          </a:xfrm>
          <a:prstGeom prst="roundRect">
            <a:avLst>
              <a:gd name="adj" fmla="val 25916657"/>
            </a:avLst>
          </a:prstGeom>
          <a:noFill/>
          <a:ln w="7560">
            <a:solidFill>
              <a:srgbClr val="FFFFFF"/>
            </a:solidFill>
            <a:round/>
          </a:ln>
        </p:spPr>
        <p:style>
          <a:lnRef idx="0">
            <a:scrgbClr r="0" g="0" b="0"/>
          </a:lnRef>
          <a:fillRef idx="0">
            <a:scrgbClr r="0" g="0" b="0"/>
          </a:fillRef>
          <a:effectRef idx="0">
            <a:scrgbClr r="0" g="0" b="0"/>
          </a:effectRef>
          <a:fontRef idx="minor"/>
        </p:style>
        <p:txBody>
          <a:bodyPr/>
          <a:lstStyle/>
          <a:p>
            <a:endParaRPr lang="zh-CN" altLang="en-US"/>
          </a:p>
        </p:txBody>
      </p:sp>
      <p:sp>
        <p:nvSpPr>
          <p:cNvPr id="167" name="CustomShape 5"/>
          <p:cNvSpPr/>
          <p:nvPr/>
        </p:nvSpPr>
        <p:spPr>
          <a:xfrm>
            <a:off x="1011600" y="5360760"/>
            <a:ext cx="1797480" cy="385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tabLst>
                <a:tab pos="0" algn="l"/>
              </a:tabLst>
            </a:pPr>
            <a:r>
              <a:rPr lang="en-US" sz="2400" b="1" strike="noStrike" spc="-1">
                <a:solidFill>
                  <a:srgbClr val="000000"/>
                </a:solidFill>
                <a:latin typeface="Yu Gothic"/>
                <a:ea typeface="Roboto"/>
              </a:rPr>
              <a:t>M1 Zhang Runshi</a:t>
            </a:r>
            <a:endParaRPr lang="en-US" sz="2400" b="0" strike="noStrike" spc="-1">
              <a:latin typeface="Arial"/>
            </a:endParaRPr>
          </a:p>
        </p:txBody>
      </p:sp>
      <p:pic>
        <p:nvPicPr>
          <p:cNvPr id="168" name="Image 1" descr="preencoded.png"/>
          <p:cNvPicPr/>
          <p:nvPr/>
        </p:nvPicPr>
        <p:blipFill>
          <a:blip r:embed="rId3"/>
          <a:stretch/>
        </p:blipFill>
        <p:spPr>
          <a:xfrm>
            <a:off x="9144000" y="0"/>
            <a:ext cx="5485680" cy="816840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 altLang="ja-JP" dirty="0"/>
              <a:t>Experiment: SMPL Estimation Results</a:t>
            </a:r>
            <a:endParaRPr kumimoji="1" lang="ja-JP" altLang="en-US" dirty="0"/>
          </a:p>
        </p:txBody>
      </p:sp>
      <p:sp>
        <p:nvSpPr>
          <p:cNvPr id="17" name="テキスト ボックス 16"/>
          <p:cNvSpPr txBox="1"/>
          <p:nvPr/>
        </p:nvSpPr>
        <p:spPr>
          <a:xfrm>
            <a:off x="9768992" y="7569851"/>
            <a:ext cx="1838993" cy="424732"/>
          </a:xfrm>
          <a:prstGeom prst="rect">
            <a:avLst/>
          </a:prstGeom>
          <a:noFill/>
        </p:spPr>
        <p:txBody>
          <a:bodyPr wrap="square" rtlCol="0">
            <a:spAutoFit/>
          </a:bodyPr>
          <a:lstStyle/>
          <a:p>
            <a:r>
              <a:rPr lang="en-US" altLang="zh-CN" sz="2160" dirty="0">
                <a:solidFill>
                  <a:srgbClr val="374151"/>
                </a:solidFill>
                <a:latin typeface="Söhne"/>
              </a:rPr>
              <a:t>O</a:t>
            </a:r>
            <a:r>
              <a:rPr lang="en" altLang="zh-CN" sz="2160" dirty="0">
                <a:solidFill>
                  <a:srgbClr val="374151"/>
                </a:solidFill>
                <a:latin typeface="Söhne"/>
              </a:rPr>
              <a:t>rigin mesh</a:t>
            </a:r>
            <a:endParaRPr kumimoji="1" lang="ja-JP" altLang="en-US" sz="2160" dirty="0"/>
          </a:p>
        </p:txBody>
      </p:sp>
      <p:sp>
        <p:nvSpPr>
          <p:cNvPr id="10" name="文本框 9">
            <a:extLst>
              <a:ext uri="{FF2B5EF4-FFF2-40B4-BE49-F238E27FC236}">
                <a16:creationId xmlns:a16="http://schemas.microsoft.com/office/drawing/2014/main" id="{6C5079CB-F80C-6773-443E-8D0E74DCE53D}"/>
              </a:ext>
            </a:extLst>
          </p:cNvPr>
          <p:cNvSpPr txBox="1"/>
          <p:nvPr/>
        </p:nvSpPr>
        <p:spPr>
          <a:xfrm>
            <a:off x="3735978" y="7733212"/>
            <a:ext cx="184731" cy="424732"/>
          </a:xfrm>
          <a:prstGeom prst="rect">
            <a:avLst/>
          </a:prstGeom>
          <a:noFill/>
        </p:spPr>
        <p:txBody>
          <a:bodyPr wrap="none" rtlCol="0">
            <a:spAutoFit/>
          </a:bodyPr>
          <a:lstStyle/>
          <a:p>
            <a:endParaRPr kumimoji="1" lang="zh-CN" altLang="en-US" sz="2160" dirty="0"/>
          </a:p>
        </p:txBody>
      </p:sp>
      <p:sp>
        <p:nvSpPr>
          <p:cNvPr id="15" name="文本框 14">
            <a:extLst>
              <a:ext uri="{FF2B5EF4-FFF2-40B4-BE49-F238E27FC236}">
                <a16:creationId xmlns:a16="http://schemas.microsoft.com/office/drawing/2014/main" id="{FD14619F-BF3D-165C-3229-77A90D6D4E46}"/>
              </a:ext>
            </a:extLst>
          </p:cNvPr>
          <p:cNvSpPr txBox="1"/>
          <p:nvPr/>
        </p:nvSpPr>
        <p:spPr>
          <a:xfrm>
            <a:off x="3626590" y="7536377"/>
            <a:ext cx="1431802" cy="424732"/>
          </a:xfrm>
          <a:prstGeom prst="rect">
            <a:avLst/>
          </a:prstGeom>
          <a:noFill/>
        </p:spPr>
        <p:txBody>
          <a:bodyPr wrap="none" rtlCol="0">
            <a:spAutoFit/>
          </a:bodyPr>
          <a:lstStyle/>
          <a:p>
            <a:r>
              <a:rPr kumimoji="1" lang="en-US" altLang="ja-JP" sz="2160" dirty="0"/>
              <a:t>30</a:t>
            </a:r>
            <a:r>
              <a:rPr kumimoji="1" lang="zh-CN" altLang="en-US" sz="2160" dirty="0"/>
              <a:t> </a:t>
            </a:r>
            <a:r>
              <a:rPr kumimoji="1" lang="en-US" altLang="zh-CN" sz="2160" dirty="0"/>
              <a:t>degree</a:t>
            </a:r>
            <a:endParaRPr kumimoji="1" lang="zh-CN" altLang="en-US" sz="2160" dirty="0"/>
          </a:p>
        </p:txBody>
      </p:sp>
      <p:pic>
        <p:nvPicPr>
          <p:cNvPr id="3" name="origin 30">
            <a:hlinkClick r:id="" action="ppaction://media"/>
            <a:extLst>
              <a:ext uri="{FF2B5EF4-FFF2-40B4-BE49-F238E27FC236}">
                <a16:creationId xmlns:a16="http://schemas.microsoft.com/office/drawing/2014/main" id="{C2AC3B39-BF74-CE29-3F39-C3FAB0BF1BD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79572" y="1701716"/>
            <a:ext cx="5637826" cy="5637826"/>
          </a:xfrm>
          <a:prstGeom prst="rect">
            <a:avLst/>
          </a:prstGeom>
        </p:spPr>
      </p:pic>
      <p:pic>
        <p:nvPicPr>
          <p:cNvPr id="4" name="30">
            <a:hlinkClick r:id="" action="ppaction://media"/>
            <a:extLst>
              <a:ext uri="{FF2B5EF4-FFF2-40B4-BE49-F238E27FC236}">
                <a16:creationId xmlns:a16="http://schemas.microsoft.com/office/drawing/2014/main" id="{1A229810-5F22-B90D-80F9-F755A273ECF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13003" y="1850240"/>
            <a:ext cx="5489303" cy="5489303"/>
          </a:xfrm>
          <a:prstGeom prst="rect">
            <a:avLst/>
          </a:prstGeom>
        </p:spPr>
      </p:pic>
    </p:spTree>
    <p:extLst>
      <p:ext uri="{BB962C8B-B14F-4D97-AF65-F5344CB8AC3E}">
        <p14:creationId xmlns:p14="http://schemas.microsoft.com/office/powerpoint/2010/main" val="39075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rigin00">
            <a:hlinkClick r:id="" action="ppaction://media"/>
            <a:extLst>
              <a:ext uri="{FF2B5EF4-FFF2-40B4-BE49-F238E27FC236}">
                <a16:creationId xmlns:a16="http://schemas.microsoft.com/office/drawing/2014/main" id="{204A01EF-4C9B-F6B3-951A-6226E22FA83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22481" y="1790907"/>
            <a:ext cx="7341362" cy="5504111"/>
          </a:xfrm>
          <a:prstGeom prst="rect">
            <a:avLst/>
          </a:prstGeom>
        </p:spPr>
      </p:pic>
      <p:sp>
        <p:nvSpPr>
          <p:cNvPr id="2" name="タイトル 1"/>
          <p:cNvSpPr>
            <a:spLocks noGrp="1"/>
          </p:cNvSpPr>
          <p:nvPr>
            <p:ph type="title"/>
          </p:nvPr>
        </p:nvSpPr>
        <p:spPr/>
        <p:txBody>
          <a:bodyPr/>
          <a:lstStyle/>
          <a:p>
            <a:r>
              <a:rPr lang="en" altLang="ja-JP" dirty="0"/>
              <a:t>Experiment: SMPL Estimation Results</a:t>
            </a:r>
            <a:endParaRPr kumimoji="1" lang="ja-JP" altLang="en-US" dirty="0"/>
          </a:p>
        </p:txBody>
      </p:sp>
      <p:sp>
        <p:nvSpPr>
          <p:cNvPr id="17" name="テキスト ボックス 16"/>
          <p:cNvSpPr txBox="1"/>
          <p:nvPr/>
        </p:nvSpPr>
        <p:spPr>
          <a:xfrm>
            <a:off x="9768992" y="7569851"/>
            <a:ext cx="1838993" cy="424732"/>
          </a:xfrm>
          <a:prstGeom prst="rect">
            <a:avLst/>
          </a:prstGeom>
          <a:noFill/>
        </p:spPr>
        <p:txBody>
          <a:bodyPr wrap="square" rtlCol="0">
            <a:spAutoFit/>
          </a:bodyPr>
          <a:lstStyle/>
          <a:p>
            <a:r>
              <a:rPr lang="en-US" altLang="zh-CN" sz="2160" dirty="0">
                <a:solidFill>
                  <a:srgbClr val="374151"/>
                </a:solidFill>
                <a:latin typeface="Söhne"/>
              </a:rPr>
              <a:t>O</a:t>
            </a:r>
            <a:r>
              <a:rPr lang="en" altLang="zh-CN" sz="2160" dirty="0">
                <a:solidFill>
                  <a:srgbClr val="374151"/>
                </a:solidFill>
                <a:latin typeface="Söhne"/>
              </a:rPr>
              <a:t>rigin mesh</a:t>
            </a:r>
            <a:endParaRPr kumimoji="1" lang="ja-JP" altLang="en-US" sz="2160" dirty="0"/>
          </a:p>
        </p:txBody>
      </p:sp>
      <p:sp>
        <p:nvSpPr>
          <p:cNvPr id="10" name="文本框 9">
            <a:extLst>
              <a:ext uri="{FF2B5EF4-FFF2-40B4-BE49-F238E27FC236}">
                <a16:creationId xmlns:a16="http://schemas.microsoft.com/office/drawing/2014/main" id="{6C5079CB-F80C-6773-443E-8D0E74DCE53D}"/>
              </a:ext>
            </a:extLst>
          </p:cNvPr>
          <p:cNvSpPr txBox="1"/>
          <p:nvPr/>
        </p:nvSpPr>
        <p:spPr>
          <a:xfrm>
            <a:off x="3735978" y="7733212"/>
            <a:ext cx="184731" cy="424732"/>
          </a:xfrm>
          <a:prstGeom prst="rect">
            <a:avLst/>
          </a:prstGeom>
          <a:noFill/>
        </p:spPr>
        <p:txBody>
          <a:bodyPr wrap="none" rtlCol="0">
            <a:spAutoFit/>
          </a:bodyPr>
          <a:lstStyle/>
          <a:p>
            <a:endParaRPr kumimoji="1" lang="zh-CN" altLang="en-US" sz="2160" dirty="0"/>
          </a:p>
        </p:txBody>
      </p:sp>
      <p:sp>
        <p:nvSpPr>
          <p:cNvPr id="15" name="文本框 14">
            <a:extLst>
              <a:ext uri="{FF2B5EF4-FFF2-40B4-BE49-F238E27FC236}">
                <a16:creationId xmlns:a16="http://schemas.microsoft.com/office/drawing/2014/main" id="{FD14619F-BF3D-165C-3229-77A90D6D4E46}"/>
              </a:ext>
            </a:extLst>
          </p:cNvPr>
          <p:cNvSpPr txBox="1"/>
          <p:nvPr/>
        </p:nvSpPr>
        <p:spPr>
          <a:xfrm>
            <a:off x="3626590" y="7536377"/>
            <a:ext cx="1277914" cy="424732"/>
          </a:xfrm>
          <a:prstGeom prst="rect">
            <a:avLst/>
          </a:prstGeom>
          <a:noFill/>
        </p:spPr>
        <p:txBody>
          <a:bodyPr wrap="none" rtlCol="0">
            <a:spAutoFit/>
          </a:bodyPr>
          <a:lstStyle/>
          <a:p>
            <a:r>
              <a:rPr kumimoji="1" lang="en-US" altLang="ja-JP" sz="2160" dirty="0"/>
              <a:t>0</a:t>
            </a:r>
            <a:r>
              <a:rPr kumimoji="1" lang="zh-CN" altLang="en-US" sz="2160" dirty="0"/>
              <a:t> </a:t>
            </a:r>
            <a:r>
              <a:rPr kumimoji="1" lang="en-US" altLang="zh-CN" sz="2160" dirty="0"/>
              <a:t>degree</a:t>
            </a:r>
            <a:endParaRPr kumimoji="1" lang="zh-CN" altLang="en-US" sz="2160" dirty="0"/>
          </a:p>
        </p:txBody>
      </p:sp>
      <p:pic>
        <p:nvPicPr>
          <p:cNvPr id="8" name="new00">
            <a:hlinkClick r:id="" action="ppaction://media"/>
            <a:extLst>
              <a:ext uri="{FF2B5EF4-FFF2-40B4-BE49-F238E27FC236}">
                <a16:creationId xmlns:a16="http://schemas.microsoft.com/office/drawing/2014/main" id="{B09E1960-D30D-8325-FD6C-7AEF8940389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11776" y="1973032"/>
            <a:ext cx="7172864" cy="5377781"/>
          </a:xfrm>
          <a:prstGeom prst="rect">
            <a:avLst/>
          </a:prstGeom>
        </p:spPr>
      </p:pic>
    </p:spTree>
    <p:extLst>
      <p:ext uri="{BB962C8B-B14F-4D97-AF65-F5344CB8AC3E}">
        <p14:creationId xmlns:p14="http://schemas.microsoft.com/office/powerpoint/2010/main" val="332850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90">
            <a:hlinkClick r:id="" action="ppaction://media"/>
            <a:extLst>
              <a:ext uri="{FF2B5EF4-FFF2-40B4-BE49-F238E27FC236}">
                <a16:creationId xmlns:a16="http://schemas.microsoft.com/office/drawing/2014/main" id="{E7534A30-9A65-4F72-BFF8-317DE3CFFC5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77754" y="2008101"/>
            <a:ext cx="5606250" cy="5606250"/>
          </a:xfrm>
          <a:prstGeom prst="rect">
            <a:avLst/>
          </a:prstGeom>
        </p:spPr>
      </p:pic>
      <p:pic>
        <p:nvPicPr>
          <p:cNvPr id="3" name="origin90">
            <a:hlinkClick r:id="" action="ppaction://media"/>
            <a:extLst>
              <a:ext uri="{FF2B5EF4-FFF2-40B4-BE49-F238E27FC236}">
                <a16:creationId xmlns:a16="http://schemas.microsoft.com/office/drawing/2014/main" id="{2049D58F-2CEE-5AAD-D778-BC5EB7DD352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589560" y="1831004"/>
            <a:ext cx="5960447" cy="5960447"/>
          </a:xfrm>
          <a:prstGeom prst="rect">
            <a:avLst/>
          </a:prstGeom>
        </p:spPr>
      </p:pic>
      <p:sp>
        <p:nvSpPr>
          <p:cNvPr id="2" name="タイトル 1"/>
          <p:cNvSpPr>
            <a:spLocks noGrp="1"/>
          </p:cNvSpPr>
          <p:nvPr>
            <p:ph type="title"/>
          </p:nvPr>
        </p:nvSpPr>
        <p:spPr/>
        <p:txBody>
          <a:bodyPr/>
          <a:lstStyle/>
          <a:p>
            <a:r>
              <a:rPr lang="en" altLang="ja-JP" dirty="0"/>
              <a:t>Experiment: SMPL Estimation Results</a:t>
            </a:r>
            <a:endParaRPr kumimoji="1" lang="ja-JP" altLang="en-US" dirty="0"/>
          </a:p>
        </p:txBody>
      </p:sp>
      <p:sp>
        <p:nvSpPr>
          <p:cNvPr id="17" name="テキスト ボックス 16"/>
          <p:cNvSpPr txBox="1"/>
          <p:nvPr/>
        </p:nvSpPr>
        <p:spPr>
          <a:xfrm>
            <a:off x="9768992" y="7569851"/>
            <a:ext cx="1838993" cy="424732"/>
          </a:xfrm>
          <a:prstGeom prst="rect">
            <a:avLst/>
          </a:prstGeom>
          <a:noFill/>
        </p:spPr>
        <p:txBody>
          <a:bodyPr wrap="square" rtlCol="0">
            <a:spAutoFit/>
          </a:bodyPr>
          <a:lstStyle/>
          <a:p>
            <a:r>
              <a:rPr lang="en-US" altLang="zh-CN" sz="2160" dirty="0">
                <a:solidFill>
                  <a:srgbClr val="374151"/>
                </a:solidFill>
                <a:latin typeface="Söhne"/>
              </a:rPr>
              <a:t>O</a:t>
            </a:r>
            <a:r>
              <a:rPr lang="en" altLang="zh-CN" sz="2160" dirty="0">
                <a:solidFill>
                  <a:srgbClr val="374151"/>
                </a:solidFill>
                <a:latin typeface="Söhne"/>
              </a:rPr>
              <a:t>rigin mesh</a:t>
            </a:r>
            <a:endParaRPr kumimoji="1" lang="ja-JP" altLang="en-US" sz="2160" dirty="0"/>
          </a:p>
        </p:txBody>
      </p:sp>
      <p:sp>
        <p:nvSpPr>
          <p:cNvPr id="10" name="文本框 9">
            <a:extLst>
              <a:ext uri="{FF2B5EF4-FFF2-40B4-BE49-F238E27FC236}">
                <a16:creationId xmlns:a16="http://schemas.microsoft.com/office/drawing/2014/main" id="{6C5079CB-F80C-6773-443E-8D0E74DCE53D}"/>
              </a:ext>
            </a:extLst>
          </p:cNvPr>
          <p:cNvSpPr txBox="1"/>
          <p:nvPr/>
        </p:nvSpPr>
        <p:spPr>
          <a:xfrm>
            <a:off x="3735978" y="7733212"/>
            <a:ext cx="184731" cy="424732"/>
          </a:xfrm>
          <a:prstGeom prst="rect">
            <a:avLst/>
          </a:prstGeom>
          <a:noFill/>
        </p:spPr>
        <p:txBody>
          <a:bodyPr wrap="none" rtlCol="0">
            <a:spAutoFit/>
          </a:bodyPr>
          <a:lstStyle/>
          <a:p>
            <a:endParaRPr kumimoji="1" lang="zh-CN" altLang="en-US" sz="2160" dirty="0"/>
          </a:p>
        </p:txBody>
      </p:sp>
      <p:sp>
        <p:nvSpPr>
          <p:cNvPr id="15" name="文本框 14">
            <a:extLst>
              <a:ext uri="{FF2B5EF4-FFF2-40B4-BE49-F238E27FC236}">
                <a16:creationId xmlns:a16="http://schemas.microsoft.com/office/drawing/2014/main" id="{FD14619F-BF3D-165C-3229-77A90D6D4E46}"/>
              </a:ext>
            </a:extLst>
          </p:cNvPr>
          <p:cNvSpPr txBox="1"/>
          <p:nvPr/>
        </p:nvSpPr>
        <p:spPr>
          <a:xfrm>
            <a:off x="3132004" y="7475179"/>
            <a:ext cx="1431802" cy="424732"/>
          </a:xfrm>
          <a:prstGeom prst="rect">
            <a:avLst/>
          </a:prstGeom>
          <a:noFill/>
        </p:spPr>
        <p:txBody>
          <a:bodyPr wrap="none" rtlCol="0">
            <a:spAutoFit/>
          </a:bodyPr>
          <a:lstStyle/>
          <a:p>
            <a:r>
              <a:rPr kumimoji="1" lang="en-US" altLang="zh-CN" sz="2160" dirty="0"/>
              <a:t>90</a:t>
            </a:r>
            <a:r>
              <a:rPr kumimoji="1" lang="zh-CN" altLang="en-US" sz="2160" dirty="0"/>
              <a:t> </a:t>
            </a:r>
            <a:r>
              <a:rPr kumimoji="1" lang="en-US" altLang="zh-CN" sz="2160" dirty="0"/>
              <a:t>degree</a:t>
            </a:r>
            <a:endParaRPr kumimoji="1" lang="zh-CN" altLang="en-US" sz="2160" dirty="0"/>
          </a:p>
        </p:txBody>
      </p:sp>
    </p:spTree>
    <p:extLst>
      <p:ext uri="{BB962C8B-B14F-4D97-AF65-F5344CB8AC3E}">
        <p14:creationId xmlns:p14="http://schemas.microsoft.com/office/powerpoint/2010/main" val="182115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2">
            <a:extLst>
              <a:ext uri="{FF2B5EF4-FFF2-40B4-BE49-F238E27FC236}">
                <a16:creationId xmlns:a16="http://schemas.microsoft.com/office/drawing/2014/main" id="{8A932DBB-D689-09A3-F306-2C214B926B10}"/>
              </a:ext>
            </a:extLst>
          </p:cNvPr>
          <p:cNvGraphicFramePr>
            <a:graphicFrameLocks noGrp="1"/>
          </p:cNvGraphicFramePr>
          <p:nvPr>
            <p:extLst>
              <p:ext uri="{D42A27DB-BD31-4B8C-83A1-F6EECF244321}">
                <p14:modId xmlns:p14="http://schemas.microsoft.com/office/powerpoint/2010/main" val="134773615"/>
              </p:ext>
            </p:extLst>
          </p:nvPr>
        </p:nvGraphicFramePr>
        <p:xfrm>
          <a:off x="425885" y="4980048"/>
          <a:ext cx="12499550" cy="2816352"/>
        </p:xfrm>
        <a:graphic>
          <a:graphicData uri="http://schemas.openxmlformats.org/drawingml/2006/table">
            <a:tbl>
              <a:tblPr firstRow="1" bandRow="1">
                <a:tableStyleId>{5C22544A-7EE6-4342-B048-85BDC9FD1C3A}</a:tableStyleId>
              </a:tblPr>
              <a:tblGrid>
                <a:gridCol w="1785650">
                  <a:extLst>
                    <a:ext uri="{9D8B030D-6E8A-4147-A177-3AD203B41FA5}">
                      <a16:colId xmlns:a16="http://schemas.microsoft.com/office/drawing/2014/main" val="1162932412"/>
                    </a:ext>
                  </a:extLst>
                </a:gridCol>
                <a:gridCol w="2022262">
                  <a:extLst>
                    <a:ext uri="{9D8B030D-6E8A-4147-A177-3AD203B41FA5}">
                      <a16:colId xmlns:a16="http://schemas.microsoft.com/office/drawing/2014/main" val="3854301497"/>
                    </a:ext>
                  </a:extLst>
                </a:gridCol>
                <a:gridCol w="1549038">
                  <a:extLst>
                    <a:ext uri="{9D8B030D-6E8A-4147-A177-3AD203B41FA5}">
                      <a16:colId xmlns:a16="http://schemas.microsoft.com/office/drawing/2014/main" val="2970485576"/>
                    </a:ext>
                  </a:extLst>
                </a:gridCol>
                <a:gridCol w="1785650">
                  <a:extLst>
                    <a:ext uri="{9D8B030D-6E8A-4147-A177-3AD203B41FA5}">
                      <a16:colId xmlns:a16="http://schemas.microsoft.com/office/drawing/2014/main" val="167097757"/>
                    </a:ext>
                  </a:extLst>
                </a:gridCol>
                <a:gridCol w="1785650">
                  <a:extLst>
                    <a:ext uri="{9D8B030D-6E8A-4147-A177-3AD203B41FA5}">
                      <a16:colId xmlns:a16="http://schemas.microsoft.com/office/drawing/2014/main" val="443791076"/>
                    </a:ext>
                  </a:extLst>
                </a:gridCol>
                <a:gridCol w="1785650">
                  <a:extLst>
                    <a:ext uri="{9D8B030D-6E8A-4147-A177-3AD203B41FA5}">
                      <a16:colId xmlns:a16="http://schemas.microsoft.com/office/drawing/2014/main" val="1253426632"/>
                    </a:ext>
                  </a:extLst>
                </a:gridCol>
                <a:gridCol w="1785650">
                  <a:extLst>
                    <a:ext uri="{9D8B030D-6E8A-4147-A177-3AD203B41FA5}">
                      <a16:colId xmlns:a16="http://schemas.microsoft.com/office/drawing/2014/main" val="4148862696"/>
                    </a:ext>
                  </a:extLst>
                </a:gridCol>
              </a:tblGrid>
              <a:tr h="899770">
                <a:tc>
                  <a:txBody>
                    <a:bodyPr/>
                    <a:lstStyle/>
                    <a:p>
                      <a:r>
                        <a:rPr lang="en-US" altLang="zh-CN" sz="2600" dirty="0"/>
                        <a:t>Degree</a:t>
                      </a:r>
                      <a:endParaRPr lang="zh-CN" altLang="en-US" sz="2600" dirty="0"/>
                    </a:p>
                  </a:txBody>
                  <a:tcPr marL="109728" marR="109728" marT="54864" marB="54864"/>
                </a:tc>
                <a:tc>
                  <a:txBody>
                    <a:bodyPr/>
                    <a:lstStyle/>
                    <a:p>
                      <a:r>
                        <a:rPr lang="en-US" altLang="zh-CN" sz="2600" dirty="0"/>
                        <a:t>Intersection</a:t>
                      </a:r>
                      <a:endParaRPr lang="zh-CN" altLang="en-US" sz="2600" dirty="0"/>
                    </a:p>
                  </a:txBody>
                  <a:tcPr marL="109728" marR="109728" marT="54864" marB="54864"/>
                </a:tc>
                <a:tc>
                  <a:txBody>
                    <a:bodyPr/>
                    <a:lstStyle/>
                    <a:p>
                      <a:r>
                        <a:rPr lang="en-US" altLang="zh-CN" sz="2600" dirty="0"/>
                        <a:t>Camera</a:t>
                      </a:r>
                      <a:endParaRPr lang="zh-CN" altLang="en-US" sz="2600" dirty="0"/>
                    </a:p>
                  </a:txBody>
                  <a:tcPr marL="109728" marR="109728" marT="54864" marB="54864"/>
                </a:tc>
                <a:tc>
                  <a:txBody>
                    <a:bodyPr/>
                    <a:lstStyle/>
                    <a:p>
                      <a:r>
                        <a:rPr lang="en-US" altLang="zh-CN" sz="2600" dirty="0"/>
                        <a:t>Root rotation</a:t>
                      </a:r>
                      <a:endParaRPr lang="zh-CN" altLang="en-US" sz="2600" dirty="0"/>
                    </a:p>
                  </a:txBody>
                  <a:tcPr marL="109728" marR="109728" marT="54864" marB="54864"/>
                </a:tc>
                <a:tc>
                  <a:txBody>
                    <a:bodyPr/>
                    <a:lstStyle/>
                    <a:p>
                      <a:r>
                        <a:rPr lang="en-US" altLang="zh-CN" sz="2600" dirty="0"/>
                        <a:t>Pose</a:t>
                      </a:r>
                      <a:endParaRPr lang="zh-CN" altLang="en-US" sz="2600" dirty="0"/>
                    </a:p>
                  </a:txBody>
                  <a:tcPr marL="109728" marR="109728" marT="54864" marB="54864"/>
                </a:tc>
                <a:tc>
                  <a:txBody>
                    <a:bodyPr/>
                    <a:lstStyle/>
                    <a:p>
                      <a:r>
                        <a:rPr lang="en-US" altLang="zh-CN" sz="2600" dirty="0"/>
                        <a:t>Shape</a:t>
                      </a:r>
                      <a:endParaRPr lang="zh-CN" altLang="en-US" sz="2600" dirty="0"/>
                    </a:p>
                  </a:txBody>
                  <a:tcPr marL="109728" marR="109728" marT="54864" marB="54864"/>
                </a:tc>
                <a:tc>
                  <a:txBody>
                    <a:bodyPr/>
                    <a:lstStyle/>
                    <a:p>
                      <a:r>
                        <a:rPr lang="en-US" altLang="zh-CN" sz="2600" dirty="0"/>
                        <a:t>Train loss</a:t>
                      </a:r>
                      <a:endParaRPr lang="zh-CN" altLang="en-US" sz="2600" dirty="0"/>
                    </a:p>
                  </a:txBody>
                  <a:tcPr marL="109728" marR="109728" marT="54864" marB="54864"/>
                </a:tc>
                <a:extLst>
                  <a:ext uri="{0D108BD9-81ED-4DB2-BD59-A6C34878D82A}">
                    <a16:rowId xmlns:a16="http://schemas.microsoft.com/office/drawing/2014/main" val="1641472004"/>
                  </a:ext>
                </a:extLst>
              </a:tr>
              <a:tr h="899770">
                <a:tc>
                  <a:txBody>
                    <a:bodyPr/>
                    <a:lstStyle/>
                    <a:p>
                      <a:r>
                        <a:rPr lang="en-US" altLang="zh-CN" sz="2600" dirty="0"/>
                        <a:t>0</a:t>
                      </a:r>
                      <a:endParaRPr lang="zh-CN" altLang="en-US" sz="2600" dirty="0"/>
                    </a:p>
                  </a:txBody>
                  <a:tcPr marL="109728" marR="109728" marT="54864" marB="54864"/>
                </a:tc>
                <a:tc>
                  <a:txBody>
                    <a:bodyPr/>
                    <a:lstStyle/>
                    <a:p>
                      <a:r>
                        <a:rPr lang="en-US" altLang="zh-CN" sz="2600" dirty="0"/>
                        <a:t>0.25</a:t>
                      </a:r>
                      <a:endParaRPr lang="zh-CN" altLang="en-US" sz="2600" dirty="0"/>
                    </a:p>
                  </a:txBody>
                  <a:tcPr marL="109728" marR="109728" marT="54864" marB="54864"/>
                </a:tc>
                <a:tc>
                  <a:txBody>
                    <a:bodyPr/>
                    <a:lstStyle/>
                    <a:p>
                      <a:r>
                        <a:rPr lang="en-US" altLang="zh-CN" sz="2600" dirty="0"/>
                        <a:t>0.001269</a:t>
                      </a:r>
                      <a:endParaRPr lang="zh-CN" altLang="en-US" sz="2600" dirty="0"/>
                    </a:p>
                  </a:txBody>
                  <a:tcPr marL="109728" marR="109728" marT="54864" marB="54864"/>
                </a:tc>
                <a:tc>
                  <a:txBody>
                    <a:bodyPr/>
                    <a:lstStyle/>
                    <a:p>
                      <a:r>
                        <a:rPr lang="en-US" altLang="zh-CN" sz="2600" dirty="0"/>
                        <a:t>0.001583</a:t>
                      </a:r>
                      <a:endParaRPr lang="zh-CN" altLang="en-US" sz="2600" dirty="0"/>
                    </a:p>
                  </a:txBody>
                  <a:tcPr marL="109728" marR="109728" marT="54864" marB="54864"/>
                </a:tc>
                <a:tc>
                  <a:txBody>
                    <a:bodyPr/>
                    <a:lstStyle/>
                    <a:p>
                      <a:r>
                        <a:rPr lang="en-US" altLang="zh-CN" sz="2600" dirty="0"/>
                        <a:t>0.016670</a:t>
                      </a:r>
                      <a:endParaRPr lang="zh-CN" altLang="en-US" sz="2600" dirty="0"/>
                    </a:p>
                  </a:txBody>
                  <a:tcPr marL="109728" marR="109728" marT="54864" marB="54864"/>
                </a:tc>
                <a:tc>
                  <a:txBody>
                    <a:bodyPr/>
                    <a:lstStyle/>
                    <a:p>
                      <a:r>
                        <a:rPr lang="en-US" altLang="zh-CN" sz="2600" dirty="0"/>
                        <a:t>0.0102</a:t>
                      </a:r>
                      <a:endParaRPr lang="zh-CN" altLang="en-US" sz="2600" dirty="0"/>
                    </a:p>
                  </a:txBody>
                  <a:tcPr marL="109728" marR="109728" marT="54864" marB="548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600" dirty="0"/>
                        <a:t>0.002677</a:t>
                      </a:r>
                      <a:endParaRPr lang="zh-CN" altLang="en-US" sz="2600" dirty="0"/>
                    </a:p>
                    <a:p>
                      <a:endParaRPr lang="zh-CN" altLang="en-US" sz="2600" dirty="0"/>
                    </a:p>
                  </a:txBody>
                  <a:tcPr marL="109728" marR="109728" marT="54864" marB="54864"/>
                </a:tc>
                <a:extLst>
                  <a:ext uri="{0D108BD9-81ED-4DB2-BD59-A6C34878D82A}">
                    <a16:rowId xmlns:a16="http://schemas.microsoft.com/office/drawing/2014/main" val="1041751350"/>
                  </a:ext>
                </a:extLst>
              </a:tr>
              <a:tr h="504749">
                <a:tc>
                  <a:txBody>
                    <a:bodyPr/>
                    <a:lstStyle/>
                    <a:p>
                      <a:r>
                        <a:rPr lang="en-US" altLang="zh-CN" sz="2600" dirty="0"/>
                        <a:t>30</a:t>
                      </a:r>
                      <a:endParaRPr lang="zh-CN" altLang="en-US" sz="2600" dirty="0"/>
                    </a:p>
                  </a:txBody>
                  <a:tcPr marL="109728" marR="109728" marT="54864" marB="54864"/>
                </a:tc>
                <a:tc>
                  <a:txBody>
                    <a:bodyPr/>
                    <a:lstStyle/>
                    <a:p>
                      <a:r>
                        <a:rPr lang="en-US" altLang="zh-CN" sz="2600" dirty="0"/>
                        <a:t>0.25</a:t>
                      </a:r>
                      <a:endParaRPr lang="zh-CN" altLang="en-US" sz="2600" dirty="0"/>
                    </a:p>
                  </a:txBody>
                  <a:tcPr marL="109728" marR="109728" marT="54864" marB="54864"/>
                </a:tc>
                <a:tc>
                  <a:txBody>
                    <a:bodyPr/>
                    <a:lstStyle/>
                    <a:p>
                      <a:r>
                        <a:rPr lang="en-US" altLang="zh-CN" sz="2600" dirty="0"/>
                        <a:t>0.001277</a:t>
                      </a:r>
                      <a:endParaRPr lang="zh-CN" altLang="en-US" sz="2600" dirty="0"/>
                    </a:p>
                  </a:txBody>
                  <a:tcPr marL="109728" marR="109728" marT="54864" marB="54864"/>
                </a:tc>
                <a:tc>
                  <a:txBody>
                    <a:bodyPr/>
                    <a:lstStyle/>
                    <a:p>
                      <a:r>
                        <a:rPr lang="en-US" altLang="zh-CN" sz="2600" dirty="0"/>
                        <a:t>0.0000038</a:t>
                      </a:r>
                      <a:endParaRPr lang="zh-CN" altLang="en-US" sz="2600" dirty="0"/>
                    </a:p>
                  </a:txBody>
                  <a:tcPr marL="109728" marR="109728" marT="54864" marB="54864"/>
                </a:tc>
                <a:tc>
                  <a:txBody>
                    <a:bodyPr/>
                    <a:lstStyle/>
                    <a:p>
                      <a:r>
                        <a:rPr lang="en-US" altLang="zh-CN" sz="2600" dirty="0"/>
                        <a:t>0.008584</a:t>
                      </a:r>
                      <a:endParaRPr lang="zh-CN" altLang="en-US" sz="2600" dirty="0"/>
                    </a:p>
                  </a:txBody>
                  <a:tcPr marL="109728" marR="109728" marT="54864" marB="54864"/>
                </a:tc>
                <a:tc>
                  <a:txBody>
                    <a:bodyPr/>
                    <a:lstStyle/>
                    <a:p>
                      <a:r>
                        <a:rPr lang="en-US" altLang="zh-CN" sz="2600" dirty="0"/>
                        <a:t>0.009792</a:t>
                      </a:r>
                      <a:endParaRPr lang="zh-CN" altLang="en-US" sz="2600" dirty="0"/>
                    </a:p>
                  </a:txBody>
                  <a:tcPr marL="109728" marR="109728" marT="54864" marB="54864"/>
                </a:tc>
                <a:tc>
                  <a:txBody>
                    <a:bodyPr/>
                    <a:lstStyle/>
                    <a:p>
                      <a:r>
                        <a:rPr lang="en-US" altLang="zh-CN" sz="2600" dirty="0"/>
                        <a:t>0.002226</a:t>
                      </a:r>
                      <a:endParaRPr lang="zh-CN" altLang="en-US" sz="2600" dirty="0"/>
                    </a:p>
                  </a:txBody>
                  <a:tcPr marL="109728" marR="109728" marT="54864" marB="54864"/>
                </a:tc>
                <a:extLst>
                  <a:ext uri="{0D108BD9-81ED-4DB2-BD59-A6C34878D82A}">
                    <a16:rowId xmlns:a16="http://schemas.microsoft.com/office/drawing/2014/main" val="3148824530"/>
                  </a:ext>
                </a:extLst>
              </a:tr>
              <a:tr h="504749">
                <a:tc>
                  <a:txBody>
                    <a:bodyPr/>
                    <a:lstStyle/>
                    <a:p>
                      <a:r>
                        <a:rPr lang="en-US" altLang="zh-CN" sz="2600" dirty="0"/>
                        <a:t>90</a:t>
                      </a:r>
                      <a:endParaRPr lang="zh-CN" altLang="en-US" sz="2600" dirty="0"/>
                    </a:p>
                  </a:txBody>
                  <a:tcPr marL="109728" marR="109728" marT="54864" marB="54864"/>
                </a:tc>
                <a:tc>
                  <a:txBody>
                    <a:bodyPr/>
                    <a:lstStyle/>
                    <a:p>
                      <a:r>
                        <a:rPr lang="en-US" altLang="zh-CN" sz="2600" dirty="0"/>
                        <a:t>0.25</a:t>
                      </a:r>
                      <a:endParaRPr lang="zh-CN" altLang="en-US" sz="2600" dirty="0"/>
                    </a:p>
                  </a:txBody>
                  <a:tcPr marL="109728" marR="109728" marT="54864" marB="54864"/>
                </a:tc>
                <a:tc>
                  <a:txBody>
                    <a:bodyPr/>
                    <a:lstStyle/>
                    <a:p>
                      <a:r>
                        <a:rPr lang="en-US" altLang="zh-CN" sz="2600" dirty="0"/>
                        <a:t>0.001363</a:t>
                      </a:r>
                      <a:endParaRPr lang="zh-CN" altLang="en-US" sz="2600" dirty="0"/>
                    </a:p>
                  </a:txBody>
                  <a:tcPr marL="109728" marR="109728" marT="54864" marB="54864"/>
                </a:tc>
                <a:tc>
                  <a:txBody>
                    <a:bodyPr/>
                    <a:lstStyle/>
                    <a:p>
                      <a:r>
                        <a:rPr lang="en-US" altLang="zh-CN" sz="2600" dirty="0"/>
                        <a:t>0.0000090</a:t>
                      </a:r>
                      <a:endParaRPr lang="zh-CN" altLang="en-US" sz="2600" dirty="0"/>
                    </a:p>
                  </a:txBody>
                  <a:tcPr marL="109728" marR="109728" marT="54864" marB="54864"/>
                </a:tc>
                <a:tc>
                  <a:txBody>
                    <a:bodyPr/>
                    <a:lstStyle/>
                    <a:p>
                      <a:r>
                        <a:rPr lang="en-US" altLang="zh-CN" sz="2600" dirty="0"/>
                        <a:t>0.012887</a:t>
                      </a:r>
                      <a:endParaRPr lang="zh-CN" altLang="en-US" sz="2600" dirty="0"/>
                    </a:p>
                  </a:txBody>
                  <a:tcPr marL="109728" marR="109728" marT="54864" marB="54864"/>
                </a:tc>
                <a:tc>
                  <a:txBody>
                    <a:bodyPr/>
                    <a:lstStyle/>
                    <a:p>
                      <a:r>
                        <a:rPr lang="en-US" altLang="zh-CN" sz="2600" dirty="0"/>
                        <a:t>0.010232</a:t>
                      </a:r>
                      <a:endParaRPr lang="zh-CN" altLang="en-US" sz="2600" dirty="0"/>
                    </a:p>
                  </a:txBody>
                  <a:tcPr marL="109728" marR="109728" marT="54864" marB="54864"/>
                </a:tc>
                <a:tc>
                  <a:txBody>
                    <a:bodyPr/>
                    <a:lstStyle/>
                    <a:p>
                      <a:r>
                        <a:rPr lang="en-US" altLang="zh-CN" sz="2600" dirty="0"/>
                        <a:t>0.002299</a:t>
                      </a:r>
                      <a:endParaRPr lang="zh-CN" altLang="en-US" sz="2600" dirty="0"/>
                    </a:p>
                  </a:txBody>
                  <a:tcPr marL="109728" marR="109728" marT="54864" marB="54864"/>
                </a:tc>
                <a:extLst>
                  <a:ext uri="{0D108BD9-81ED-4DB2-BD59-A6C34878D82A}">
                    <a16:rowId xmlns:a16="http://schemas.microsoft.com/office/drawing/2014/main" val="921730983"/>
                  </a:ext>
                </a:extLst>
              </a:tr>
            </a:tbl>
          </a:graphicData>
        </a:graphic>
      </p:graphicFrame>
      <p:sp>
        <p:nvSpPr>
          <p:cNvPr id="13" name="文本框 12">
            <a:extLst>
              <a:ext uri="{FF2B5EF4-FFF2-40B4-BE49-F238E27FC236}">
                <a16:creationId xmlns:a16="http://schemas.microsoft.com/office/drawing/2014/main" id="{A383EDEE-3FFC-CC86-823E-040B2499297D}"/>
              </a:ext>
            </a:extLst>
          </p:cNvPr>
          <p:cNvSpPr txBox="1"/>
          <p:nvPr/>
        </p:nvSpPr>
        <p:spPr>
          <a:xfrm>
            <a:off x="1313281" y="4233600"/>
            <a:ext cx="2956259" cy="424732"/>
          </a:xfrm>
          <a:prstGeom prst="rect">
            <a:avLst/>
          </a:prstGeom>
          <a:noFill/>
        </p:spPr>
        <p:txBody>
          <a:bodyPr wrap="none" rtlCol="0">
            <a:spAutoFit/>
          </a:bodyPr>
          <a:lstStyle/>
          <a:p>
            <a:pPr defTabSz="1097280"/>
            <a:r>
              <a:rPr lang="en-US" altLang="zh-CN" sz="2160" dirty="0">
                <a:solidFill>
                  <a:prstClr val="black"/>
                </a:solidFill>
                <a:latin typeface="等线" panose="020F0502020204030204"/>
                <a:ea typeface="等线" panose="02010600030101010101" pitchFamily="2" charset="-122"/>
              </a:rPr>
              <a:t>MSE for various degree</a:t>
            </a:r>
            <a:endParaRPr lang="zh-CN" altLang="en-US" sz="2160" dirty="0">
              <a:solidFill>
                <a:prstClr val="black"/>
              </a:solidFill>
              <a:latin typeface="等线" panose="020F0502020204030204"/>
              <a:ea typeface="等线" panose="02010600030101010101" pitchFamily="2" charset="-122"/>
            </a:endParaRPr>
          </a:p>
        </p:txBody>
      </p:sp>
      <p:sp>
        <p:nvSpPr>
          <p:cNvPr id="15" name="文本框 14">
            <a:extLst>
              <a:ext uri="{FF2B5EF4-FFF2-40B4-BE49-F238E27FC236}">
                <a16:creationId xmlns:a16="http://schemas.microsoft.com/office/drawing/2014/main" id="{E83373AC-F5B0-3F8A-646D-C4DEE39738C3}"/>
              </a:ext>
            </a:extLst>
          </p:cNvPr>
          <p:cNvSpPr txBox="1"/>
          <p:nvPr/>
        </p:nvSpPr>
        <p:spPr>
          <a:xfrm>
            <a:off x="261360" y="158291"/>
            <a:ext cx="11955600" cy="823623"/>
          </a:xfrm>
          <a:prstGeom prst="rect">
            <a:avLst/>
          </a:prstGeom>
          <a:noFill/>
        </p:spPr>
        <p:txBody>
          <a:bodyPr wrap="square">
            <a:spAutoFit/>
          </a:bodyPr>
          <a:lstStyle/>
          <a:p>
            <a:pPr defTabSz="1097280">
              <a:lnSpc>
                <a:spcPct val="90000"/>
              </a:lnSpc>
              <a:spcBef>
                <a:spcPct val="0"/>
              </a:spcBef>
            </a:pPr>
            <a:r>
              <a:rPr lang="en-US" altLang="zh-CN" sz="5280" dirty="0">
                <a:solidFill>
                  <a:prstClr val="black"/>
                </a:solidFill>
                <a:latin typeface="等线 Light" panose="020F0302020204030204"/>
                <a:ea typeface="等线 Light" panose="02010600030101010101" pitchFamily="2" charset="-122"/>
              </a:rPr>
              <a:t>Result of estimation SMPL parameter</a:t>
            </a:r>
            <a:endParaRPr lang="zh-CN" altLang="en-US" sz="5280" dirty="0">
              <a:solidFill>
                <a:prstClr val="black"/>
              </a:solidFill>
              <a:latin typeface="等线 Light" panose="020F0302020204030204"/>
              <a:ea typeface="等线 Light" panose="02010600030101010101" pitchFamily="2" charset="-122"/>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2817203-E4D2-675A-6C8E-C942E0A6850D}"/>
                  </a:ext>
                </a:extLst>
              </p:cNvPr>
              <p:cNvSpPr txBox="1"/>
              <p:nvPr/>
            </p:nvSpPr>
            <p:spPr>
              <a:xfrm>
                <a:off x="-799964" y="2249598"/>
                <a:ext cx="7331040" cy="424732"/>
              </a:xfrm>
              <a:prstGeom prst="rect">
                <a:avLst/>
              </a:prstGeom>
              <a:noFill/>
            </p:spPr>
            <p:txBody>
              <a:bodyPr wrap="square">
                <a:spAutoFit/>
              </a:bodyPr>
              <a:lstStyle/>
              <a:p>
                <a:pPr defTabSz="1097280"/>
                <a14:m>
                  <m:oMathPara xmlns:m="http://schemas.openxmlformats.org/officeDocument/2006/math">
                    <m:oMathParaPr>
                      <m:jc m:val="centerGroup"/>
                    </m:oMathParaPr>
                    <m:oMath xmlns:m="http://schemas.openxmlformats.org/officeDocument/2006/math">
                      <m:sSub>
                        <m:sSubPr>
                          <m:ctrlPr>
                            <a:rPr lang="en-US" altLang="ja-JP" sz="2160" i="1">
                              <a:solidFill>
                                <a:prstClr val="black"/>
                              </a:solidFill>
                              <a:latin typeface="Cambria Math" panose="02040503050406030204" pitchFamily="18" charset="0"/>
                            </a:rPr>
                          </m:ctrlPr>
                        </m:sSubPr>
                        <m:e>
                          <m:r>
                            <m:rPr>
                              <m:sty m:val="p"/>
                            </m:rPr>
                            <a:rPr lang="en-US" altLang="ja-JP" sz="2160" i="1">
                              <a:solidFill>
                                <a:prstClr val="black"/>
                              </a:solidFill>
                              <a:latin typeface="Cambria Math" panose="02040503050406030204" pitchFamily="18" charset="0"/>
                            </a:rPr>
                            <m:t>L</m:t>
                          </m:r>
                        </m:e>
                        <m:sub>
                          <m:r>
                            <m:rPr>
                              <m:sty m:val="p"/>
                            </m:rPr>
                            <a:rPr lang="en-US" altLang="ja-JP" sz="2160" i="1">
                              <a:solidFill>
                                <a:prstClr val="black"/>
                              </a:solidFill>
                              <a:latin typeface="Cambria Math" panose="02040503050406030204" pitchFamily="18" charset="0"/>
                            </a:rPr>
                            <m:t>total</m:t>
                          </m:r>
                        </m:sub>
                      </m:sSub>
                      <m:r>
                        <a:rPr lang="en-US" altLang="ja-JP" sz="2160" i="1">
                          <a:solidFill>
                            <a:prstClr val="black"/>
                          </a:solidFill>
                          <a:latin typeface="Cambria Math" panose="02040503050406030204" pitchFamily="18" charset="0"/>
                          <a:ea typeface="Cambria Math" panose="02040503050406030204" pitchFamily="18" charset="0"/>
                        </a:rPr>
                        <m:t>=</m:t>
                      </m:r>
                      <m:sSub>
                        <m:sSubPr>
                          <m:ctrlPr>
                            <a:rPr lang="en-US" altLang="ja-JP" sz="2160" i="1">
                              <a:solidFill>
                                <a:srgbClr val="FF0000"/>
                              </a:solidFill>
                              <a:latin typeface="Cambria Math" panose="02040503050406030204" pitchFamily="18" charset="0"/>
                              <a:ea typeface="Cambria Math" panose="02040503050406030204" pitchFamily="18" charset="0"/>
                            </a:rPr>
                          </m:ctrlPr>
                        </m:sSubPr>
                        <m:e>
                          <m:r>
                            <m:rPr>
                              <m:sty m:val="p"/>
                            </m:rPr>
                            <a:rPr lang="en-US" altLang="ja-JP" sz="2160" i="1">
                              <a:solidFill>
                                <a:srgbClr val="FF0000"/>
                              </a:solidFill>
                              <a:latin typeface="Cambria Math" panose="02040503050406030204" pitchFamily="18" charset="0"/>
                              <a:ea typeface="Cambria Math" panose="02040503050406030204" pitchFamily="18" charset="0"/>
                            </a:rPr>
                            <m:t>L</m:t>
                          </m:r>
                        </m:e>
                        <m:sub>
                          <m:r>
                            <m:rPr>
                              <m:sty m:val="p"/>
                            </m:rPr>
                            <a:rPr lang="en-US" altLang="ja-JP" sz="2160" i="1">
                              <a:solidFill>
                                <a:srgbClr val="FF0000"/>
                              </a:solidFill>
                              <a:latin typeface="Cambria Math" panose="02040503050406030204" pitchFamily="18" charset="0"/>
                              <a:ea typeface="Cambria Math" panose="02040503050406030204" pitchFamily="18" charset="0"/>
                            </a:rPr>
                            <m:t>SMPL</m:t>
                          </m:r>
                        </m:sub>
                      </m:sSub>
                      <m:r>
                        <a:rPr lang="en-US" altLang="ja-JP" sz="2160" i="1">
                          <a:solidFill>
                            <a:prstClr val="black"/>
                          </a:solidFill>
                          <a:latin typeface="Cambria Math" panose="02040503050406030204" pitchFamily="18" charset="0"/>
                          <a:ea typeface="Cambria Math" panose="02040503050406030204" pitchFamily="18" charset="0"/>
                        </a:rPr>
                        <m:t>+</m:t>
                      </m:r>
                      <m:sSub>
                        <m:sSubPr>
                          <m:ctrlPr>
                            <a:rPr lang="en-US" altLang="ja-JP" sz="2160" i="1">
                              <a:solidFill>
                                <a:srgbClr val="0070C0"/>
                              </a:solidFill>
                              <a:latin typeface="Cambria Math" panose="02040503050406030204" pitchFamily="18" charset="0"/>
                              <a:ea typeface="Cambria Math" panose="02040503050406030204" pitchFamily="18" charset="0"/>
                            </a:rPr>
                          </m:ctrlPr>
                        </m:sSubPr>
                        <m:e>
                          <m:r>
                            <m:rPr>
                              <m:sty m:val="p"/>
                            </m:rPr>
                            <a:rPr lang="en-US" altLang="ja-JP" sz="2160" i="1">
                              <a:solidFill>
                                <a:srgbClr val="0070C0"/>
                              </a:solidFill>
                              <a:latin typeface="Cambria Math" panose="02040503050406030204" pitchFamily="18" charset="0"/>
                              <a:ea typeface="Cambria Math" panose="02040503050406030204" pitchFamily="18" charset="0"/>
                            </a:rPr>
                            <m:t>L</m:t>
                          </m:r>
                        </m:e>
                        <m:sub>
                          <m:r>
                            <m:rPr>
                              <m:sty m:val="p"/>
                            </m:rPr>
                            <a:rPr lang="en-US" altLang="ja-JP" sz="2160">
                              <a:solidFill>
                                <a:srgbClr val="0070C0"/>
                              </a:solidFill>
                              <a:latin typeface="Cambria Math" panose="02040503050406030204" pitchFamily="18" charset="0"/>
                              <a:ea typeface="Cambria Math" panose="02040503050406030204" pitchFamily="18" charset="0"/>
                            </a:rPr>
                            <m:t>mesh</m:t>
                          </m:r>
                        </m:sub>
                      </m:sSub>
                    </m:oMath>
                  </m:oMathPara>
                </a14:m>
                <a:endParaRPr lang="zh-CN" altLang="en-US" sz="2160" dirty="0">
                  <a:solidFill>
                    <a:prstClr val="black"/>
                  </a:solidFill>
                  <a:latin typeface="等线" panose="020F0502020204030204"/>
                  <a:ea typeface="等线" panose="02010600030101010101" pitchFamily="2" charset="-122"/>
                </a:endParaRPr>
              </a:p>
            </p:txBody>
          </p:sp>
        </mc:Choice>
        <mc:Fallback xmlns="">
          <p:sp>
            <p:nvSpPr>
              <p:cNvPr id="17" name="文本框 16">
                <a:extLst>
                  <a:ext uri="{FF2B5EF4-FFF2-40B4-BE49-F238E27FC236}">
                    <a16:creationId xmlns:a16="http://schemas.microsoft.com/office/drawing/2014/main" id="{B2817203-E4D2-675A-6C8E-C942E0A6850D}"/>
                  </a:ext>
                </a:extLst>
              </p:cNvPr>
              <p:cNvSpPr txBox="1">
                <a:spLocks noRot="1" noChangeAspect="1" noMove="1" noResize="1" noEditPoints="1" noAdjustHandles="1" noChangeArrowheads="1" noChangeShapeType="1" noTextEdit="1"/>
              </p:cNvSpPr>
              <p:nvPr/>
            </p:nvSpPr>
            <p:spPr>
              <a:xfrm>
                <a:off x="-799964" y="2249598"/>
                <a:ext cx="7331040" cy="424732"/>
              </a:xfrm>
              <a:prstGeom prst="rect">
                <a:avLst/>
              </a:prstGeom>
              <a:blipFill>
                <a:blip r:embed="rId3"/>
                <a:stretch>
                  <a:fillRect b="-1429"/>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F1A666C0-F8B4-F072-75A0-10B33B3A92C2}"/>
              </a:ext>
            </a:extLst>
          </p:cNvPr>
          <p:cNvPicPr>
            <a:picLocks noChangeAspect="1"/>
          </p:cNvPicPr>
          <p:nvPr/>
        </p:nvPicPr>
        <p:blipFill>
          <a:blip r:embed="rId4"/>
          <a:stretch>
            <a:fillRect/>
          </a:stretch>
        </p:blipFill>
        <p:spPr>
          <a:xfrm>
            <a:off x="5583448" y="881851"/>
            <a:ext cx="8196395" cy="4098198"/>
          </a:xfrm>
          <a:prstGeom prst="rect">
            <a:avLst/>
          </a:prstGeom>
        </p:spPr>
      </p:pic>
    </p:spTree>
    <p:extLst>
      <p:ext uri="{BB962C8B-B14F-4D97-AF65-F5344CB8AC3E}">
        <p14:creationId xmlns:p14="http://schemas.microsoft.com/office/powerpoint/2010/main" val="1374799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CustomShape 1"/>
          <p:cNvSpPr/>
          <p:nvPr/>
        </p:nvSpPr>
        <p:spPr>
          <a:xfrm>
            <a:off x="0" y="0"/>
            <a:ext cx="14629680" cy="8168400"/>
          </a:xfrm>
          <a:prstGeom prst="rect">
            <a:avLst/>
          </a:prstGeom>
          <a:solidFill>
            <a:srgbClr val="ECECF3"/>
          </a:solidFill>
          <a:ln>
            <a:noFill/>
          </a:ln>
        </p:spPr>
        <p:style>
          <a:lnRef idx="0">
            <a:scrgbClr r="0" g="0" b="0"/>
          </a:lnRef>
          <a:fillRef idx="0">
            <a:scrgbClr r="0" g="0" b="0"/>
          </a:fillRef>
          <a:effectRef idx="0">
            <a:scrgbClr r="0" g="0" b="0"/>
          </a:effectRef>
          <a:fontRef idx="minor"/>
        </p:style>
        <p:txBody>
          <a:bodyPr/>
          <a:lstStyle/>
          <a:p>
            <a:endParaRPr lang="zh-CN" altLang="en-US"/>
          </a:p>
        </p:txBody>
      </p:sp>
      <p:sp>
        <p:nvSpPr>
          <p:cNvPr id="302" name="CustomShape 2"/>
          <p:cNvSpPr/>
          <p:nvPr/>
        </p:nvSpPr>
        <p:spPr>
          <a:xfrm>
            <a:off x="24342" y="-60480"/>
            <a:ext cx="14629680" cy="8228880"/>
          </a:xfrm>
          <a:prstGeom prst="rect">
            <a:avLst/>
          </a:prstGeom>
          <a:solidFill>
            <a:srgbClr val="FFFFFF">
              <a:alpha val="75000"/>
            </a:srgbClr>
          </a:solidFill>
          <a:ln w="7560">
            <a:solidFill>
              <a:srgbClr val="FFFFFF"/>
            </a:solidFill>
            <a:round/>
          </a:ln>
        </p:spPr>
        <p:style>
          <a:lnRef idx="0">
            <a:scrgbClr r="0" g="0" b="0"/>
          </a:lnRef>
          <a:fillRef idx="0">
            <a:scrgbClr r="0" g="0" b="0"/>
          </a:fillRef>
          <a:effectRef idx="0">
            <a:scrgbClr r="0" g="0" b="0"/>
          </a:effectRef>
          <a:fontRef idx="minor"/>
        </p:style>
        <p:txBody>
          <a:bodyPr/>
          <a:lstStyle/>
          <a:p>
            <a:endParaRPr lang="zh-CN" altLang="en-US" dirty="0"/>
          </a:p>
        </p:txBody>
      </p:sp>
      <p:sp>
        <p:nvSpPr>
          <p:cNvPr id="303" name="CustomShape 3"/>
          <p:cNvSpPr/>
          <p:nvPr/>
        </p:nvSpPr>
        <p:spPr>
          <a:xfrm>
            <a:off x="540809" y="869628"/>
            <a:ext cx="4443120" cy="688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ts val="5468"/>
              </a:lnSpc>
              <a:tabLst>
                <a:tab pos="0" algn="l"/>
              </a:tabLst>
            </a:pPr>
            <a:r>
              <a:rPr lang="en-US" altLang="zh-CN" sz="4380" b="0" strike="noStrike" spc="-1" dirty="0">
                <a:solidFill>
                  <a:srgbClr val="1B1B27"/>
                </a:solidFill>
                <a:latin typeface="Raleway"/>
                <a:ea typeface="Raleway"/>
              </a:rPr>
              <a:t>Summary</a:t>
            </a:r>
            <a:endParaRPr lang="en-US" sz="4380" b="0" strike="noStrike" spc="-1" dirty="0">
              <a:latin typeface="Arial"/>
            </a:endParaRPr>
          </a:p>
        </p:txBody>
      </p:sp>
      <p:sp>
        <p:nvSpPr>
          <p:cNvPr id="2" name="TextShape 2">
            <a:extLst>
              <a:ext uri="{FF2B5EF4-FFF2-40B4-BE49-F238E27FC236}">
                <a16:creationId xmlns:a16="http://schemas.microsoft.com/office/drawing/2014/main" id="{CC5526E6-35E7-A117-0980-BC435B27BE44}"/>
              </a:ext>
            </a:extLst>
          </p:cNvPr>
          <p:cNvSpPr txBox="1"/>
          <p:nvPr/>
        </p:nvSpPr>
        <p:spPr>
          <a:xfrm>
            <a:off x="1006200" y="1849930"/>
            <a:ext cx="12618000" cy="101853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en-US" altLang="zh-CN" sz="2800" dirty="0"/>
              <a:t>Background</a:t>
            </a:r>
            <a:endParaRPr lang="en-US" sz="1800" b="0" strike="noStrike" spc="-1" dirty="0">
              <a:solidFill>
                <a:srgbClr val="000000"/>
              </a:solidFill>
              <a:latin typeface="游ゴシック"/>
            </a:endParaRPr>
          </a:p>
          <a:p>
            <a:pPr marL="685800" lvl="1" indent="-228240">
              <a:lnSpc>
                <a:spcPct val="90000"/>
              </a:lnSpc>
              <a:spcBef>
                <a:spcPts val="499"/>
              </a:spcBef>
              <a:buClr>
                <a:srgbClr val="000000"/>
              </a:buClr>
              <a:buFont typeface="Arial"/>
              <a:buChar char="•"/>
            </a:pPr>
            <a:r>
              <a:rPr lang="en-US" altLang="zh-CN" sz="2800" dirty="0"/>
              <a:t>Gait  recognition and 3D LiDAR</a:t>
            </a:r>
            <a:r>
              <a:rPr lang="en-US" altLang="ja-JP" sz="2400" dirty="0">
                <a:solidFill>
                  <a:srgbClr val="374151"/>
                </a:solidFill>
                <a:latin typeface="Söhne"/>
              </a:rPr>
              <a:t>.</a:t>
            </a:r>
            <a:endParaRPr lang="en-US" sz="2400" b="0" strike="noStrike" spc="-1" dirty="0">
              <a:solidFill>
                <a:srgbClr val="000000"/>
              </a:solidFill>
              <a:latin typeface="游ゴシック"/>
            </a:endParaRPr>
          </a:p>
          <a:p>
            <a:endParaRPr lang="en-US" sz="2400" b="0" strike="noStrike" spc="-1" dirty="0">
              <a:solidFill>
                <a:srgbClr val="000000"/>
              </a:solidFill>
              <a:latin typeface="游ゴシック"/>
            </a:endParaRPr>
          </a:p>
          <a:p>
            <a:pPr marL="457200">
              <a:lnSpc>
                <a:spcPct val="90000"/>
              </a:lnSpc>
              <a:spcBef>
                <a:spcPts val="499"/>
              </a:spcBef>
              <a:tabLst>
                <a:tab pos="0" algn="l"/>
              </a:tabLst>
            </a:pPr>
            <a:endParaRPr lang="en-US" sz="2400" b="0" strike="noStrike" spc="-1" dirty="0">
              <a:solidFill>
                <a:srgbClr val="000000"/>
              </a:solidFill>
              <a:latin typeface="游ゴシック"/>
            </a:endParaRPr>
          </a:p>
        </p:txBody>
      </p:sp>
      <p:sp>
        <p:nvSpPr>
          <p:cNvPr id="3" name="TextShape 2">
            <a:extLst>
              <a:ext uri="{FF2B5EF4-FFF2-40B4-BE49-F238E27FC236}">
                <a16:creationId xmlns:a16="http://schemas.microsoft.com/office/drawing/2014/main" id="{C76BE791-BABA-50C1-34B9-02AB8C2323CB}"/>
              </a:ext>
            </a:extLst>
          </p:cNvPr>
          <p:cNvSpPr txBox="1"/>
          <p:nvPr/>
        </p:nvSpPr>
        <p:spPr>
          <a:xfrm>
            <a:off x="1030182" y="5214175"/>
            <a:ext cx="12618000" cy="2268039"/>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en-US" altLang="zh-CN" sz="2800" dirty="0"/>
              <a:t>Result</a:t>
            </a:r>
          </a:p>
          <a:p>
            <a:pPr marL="685800" lvl="1" indent="-228240">
              <a:lnSpc>
                <a:spcPct val="90000"/>
              </a:lnSpc>
              <a:spcBef>
                <a:spcPts val="1001"/>
              </a:spcBef>
              <a:buClr>
                <a:srgbClr val="000000"/>
              </a:buClr>
              <a:buFont typeface="Arial"/>
              <a:buChar char="•"/>
            </a:pPr>
            <a:r>
              <a:rPr lang="en-US" altLang="zh-CN" sz="2800" dirty="0"/>
              <a:t>Simulation data</a:t>
            </a:r>
          </a:p>
          <a:p>
            <a:pPr marL="685800" lvl="1" indent="-228240">
              <a:lnSpc>
                <a:spcPct val="90000"/>
              </a:lnSpc>
              <a:spcBef>
                <a:spcPts val="1001"/>
              </a:spcBef>
              <a:buClr>
                <a:srgbClr val="000000"/>
              </a:buClr>
              <a:buFont typeface="Arial"/>
              <a:buChar char="•"/>
            </a:pPr>
            <a:r>
              <a:rPr lang="en-US" altLang="zh-CN" sz="2800" dirty="0"/>
              <a:t>Estimated SMPL model</a:t>
            </a:r>
          </a:p>
          <a:p>
            <a:pPr marL="685800" lvl="1" indent="-228240">
              <a:lnSpc>
                <a:spcPct val="90000"/>
              </a:lnSpc>
              <a:spcBef>
                <a:spcPts val="1001"/>
              </a:spcBef>
              <a:buClr>
                <a:srgbClr val="000000"/>
              </a:buClr>
              <a:buFont typeface="Arial"/>
              <a:buChar char="•"/>
            </a:pPr>
            <a:r>
              <a:rPr lang="en-US" altLang="zh-CN" sz="2800" dirty="0"/>
              <a:t>loss</a:t>
            </a:r>
          </a:p>
          <a:p>
            <a:pPr marL="228600" indent="-228240">
              <a:lnSpc>
                <a:spcPct val="90000"/>
              </a:lnSpc>
              <a:spcBef>
                <a:spcPts val="1001"/>
              </a:spcBef>
              <a:buClr>
                <a:srgbClr val="000000"/>
              </a:buClr>
              <a:buFont typeface="Arial"/>
              <a:buChar char="•"/>
            </a:pPr>
            <a:endParaRPr lang="en-US" sz="1800" b="0" strike="noStrike" spc="-1" dirty="0">
              <a:solidFill>
                <a:srgbClr val="000000"/>
              </a:solidFill>
              <a:latin typeface="游ゴシック"/>
            </a:endParaRPr>
          </a:p>
          <a:p>
            <a:endParaRPr lang="en-US" sz="2400" b="0" strike="noStrike" spc="-1" dirty="0">
              <a:solidFill>
                <a:srgbClr val="000000"/>
              </a:solidFill>
              <a:latin typeface="游ゴシック"/>
            </a:endParaRPr>
          </a:p>
          <a:p>
            <a:pPr marL="457200">
              <a:lnSpc>
                <a:spcPct val="90000"/>
              </a:lnSpc>
              <a:spcBef>
                <a:spcPts val="499"/>
              </a:spcBef>
              <a:tabLst>
                <a:tab pos="0" algn="l"/>
              </a:tabLst>
            </a:pPr>
            <a:endParaRPr lang="en-US" sz="2400" b="0" strike="noStrike" spc="-1" dirty="0">
              <a:solidFill>
                <a:srgbClr val="000000"/>
              </a:solidFill>
              <a:latin typeface="游ゴシック"/>
            </a:endParaRPr>
          </a:p>
        </p:txBody>
      </p:sp>
      <p:sp>
        <p:nvSpPr>
          <p:cNvPr id="4" name="TextShape 2">
            <a:extLst>
              <a:ext uri="{FF2B5EF4-FFF2-40B4-BE49-F238E27FC236}">
                <a16:creationId xmlns:a16="http://schemas.microsoft.com/office/drawing/2014/main" id="{B0E47BA1-C690-CF05-273C-B7CFBDE5F0C7}"/>
              </a:ext>
            </a:extLst>
          </p:cNvPr>
          <p:cNvSpPr txBox="1"/>
          <p:nvPr/>
        </p:nvSpPr>
        <p:spPr>
          <a:xfrm>
            <a:off x="1006200" y="4222532"/>
            <a:ext cx="12618000" cy="835068"/>
          </a:xfrm>
          <a:prstGeom prst="rect">
            <a:avLst/>
          </a:prstGeom>
          <a:noFill/>
          <a:ln>
            <a:noFill/>
          </a:ln>
        </p:spPr>
        <p:txBody>
          <a:bodyPr>
            <a:noAutofit/>
          </a:bodyPr>
          <a:lstStyle/>
          <a:p>
            <a:pPr indent="-228240">
              <a:lnSpc>
                <a:spcPct val="110000"/>
              </a:lnSpc>
              <a:spcBef>
                <a:spcPts val="1001"/>
              </a:spcBef>
              <a:buClr>
                <a:srgbClr val="000000"/>
              </a:buClr>
              <a:buFont typeface="Arial"/>
              <a:buChar char="•"/>
            </a:pPr>
            <a:r>
              <a:rPr lang="en-US" altLang="zh-CN" sz="2800" dirty="0"/>
              <a:t>Estimate SMPL parameter from simulation data which have various degree</a:t>
            </a:r>
            <a:endParaRPr lang="en-US" sz="2800" dirty="0"/>
          </a:p>
        </p:txBody>
      </p:sp>
      <p:sp>
        <p:nvSpPr>
          <p:cNvPr id="5" name="TextShape 2">
            <a:extLst>
              <a:ext uri="{FF2B5EF4-FFF2-40B4-BE49-F238E27FC236}">
                <a16:creationId xmlns:a16="http://schemas.microsoft.com/office/drawing/2014/main" id="{2F659997-65F3-1080-06AD-F29EE0EE8FF5}"/>
              </a:ext>
            </a:extLst>
          </p:cNvPr>
          <p:cNvSpPr txBox="1"/>
          <p:nvPr/>
        </p:nvSpPr>
        <p:spPr>
          <a:xfrm>
            <a:off x="1030182" y="3259360"/>
            <a:ext cx="12618000" cy="600743"/>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en-US" altLang="zh-CN" sz="2800" dirty="0"/>
              <a:t>Generate simulation data</a:t>
            </a:r>
          </a:p>
          <a:p>
            <a:pPr marL="228600" indent="-228240">
              <a:lnSpc>
                <a:spcPct val="90000"/>
              </a:lnSpc>
              <a:spcBef>
                <a:spcPts val="1001"/>
              </a:spcBef>
              <a:buClr>
                <a:srgbClr val="000000"/>
              </a:buClr>
              <a:buFont typeface="Arial"/>
              <a:buChar char="•"/>
            </a:pPr>
            <a:endParaRPr lang="en-US" sz="1800" b="0" strike="noStrike" spc="-1" dirty="0">
              <a:solidFill>
                <a:srgbClr val="000000"/>
              </a:solidFill>
              <a:latin typeface="游ゴシック"/>
            </a:endParaRPr>
          </a:p>
          <a:p>
            <a:endParaRPr lang="en-US" sz="2400" b="0" strike="noStrike" spc="-1" dirty="0">
              <a:solidFill>
                <a:srgbClr val="000000"/>
              </a:solidFill>
              <a:latin typeface="游ゴシック"/>
            </a:endParaRPr>
          </a:p>
          <a:p>
            <a:pPr marL="457200">
              <a:lnSpc>
                <a:spcPct val="90000"/>
              </a:lnSpc>
              <a:spcBef>
                <a:spcPts val="499"/>
              </a:spcBef>
              <a:tabLst>
                <a:tab pos="0" algn="l"/>
              </a:tabLst>
            </a:pPr>
            <a:endParaRPr lang="en-US" sz="2400" b="0" strike="noStrike" spc="-1" dirty="0">
              <a:solidFill>
                <a:srgbClr val="000000"/>
              </a:solidFill>
              <a:latin typeface="游ゴシック"/>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0" y="0"/>
            <a:ext cx="14629680" cy="8168400"/>
          </a:xfrm>
          <a:prstGeom prst="rect">
            <a:avLst/>
          </a:prstGeom>
          <a:solidFill>
            <a:srgbClr val="ECECF3"/>
          </a:solidFill>
          <a:ln>
            <a:noFill/>
          </a:ln>
        </p:spPr>
        <p:style>
          <a:lnRef idx="0">
            <a:scrgbClr r="0" g="0" b="0"/>
          </a:lnRef>
          <a:fillRef idx="0">
            <a:scrgbClr r="0" g="0" b="0"/>
          </a:fillRef>
          <a:effectRef idx="0">
            <a:scrgbClr r="0" g="0" b="0"/>
          </a:effectRef>
          <a:fontRef idx="minor"/>
        </p:style>
        <p:txBody>
          <a:bodyPr/>
          <a:lstStyle/>
          <a:p>
            <a:endParaRPr lang="zh-CN" altLang="en-US"/>
          </a:p>
        </p:txBody>
      </p:sp>
      <p:sp>
        <p:nvSpPr>
          <p:cNvPr id="170" name="CustomShape 2"/>
          <p:cNvSpPr/>
          <p:nvPr/>
        </p:nvSpPr>
        <p:spPr>
          <a:xfrm>
            <a:off x="720" y="720"/>
            <a:ext cx="14629680" cy="8228880"/>
          </a:xfrm>
          <a:prstGeom prst="rect">
            <a:avLst/>
          </a:prstGeom>
          <a:solidFill>
            <a:srgbClr val="FFFFFF">
              <a:alpha val="75000"/>
            </a:srgbClr>
          </a:solidFill>
          <a:ln w="7560">
            <a:solidFill>
              <a:srgbClr val="FFFFFF"/>
            </a:solidFill>
            <a:round/>
          </a:ln>
        </p:spPr>
        <p:style>
          <a:lnRef idx="0">
            <a:scrgbClr r="0" g="0" b="0"/>
          </a:lnRef>
          <a:fillRef idx="0">
            <a:scrgbClr r="0" g="0" b="0"/>
          </a:fillRef>
          <a:effectRef idx="0">
            <a:scrgbClr r="0" g="0" b="0"/>
          </a:effectRef>
          <a:fontRef idx="minor"/>
        </p:style>
        <p:txBody>
          <a:bodyPr/>
          <a:lstStyle/>
          <a:p>
            <a:endParaRPr lang="zh-CN" altLang="en-US" dirty="0"/>
          </a:p>
        </p:txBody>
      </p:sp>
      <p:sp>
        <p:nvSpPr>
          <p:cNvPr id="171" name="CustomShape 3"/>
          <p:cNvSpPr/>
          <p:nvPr/>
        </p:nvSpPr>
        <p:spPr>
          <a:xfrm>
            <a:off x="596520" y="792000"/>
            <a:ext cx="4443120" cy="688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90000"/>
              </a:lnSpc>
              <a:tabLst>
                <a:tab pos="0" algn="l"/>
              </a:tabLst>
            </a:pPr>
            <a:r>
              <a:rPr lang="en-US" sz="4400" spc="-1" dirty="0">
                <a:solidFill>
                  <a:srgbClr val="000000"/>
                </a:solidFill>
                <a:latin typeface="游ゴシック Light"/>
              </a:rPr>
              <a:t>Background </a:t>
            </a:r>
          </a:p>
        </p:txBody>
      </p:sp>
      <p:pic>
        <p:nvPicPr>
          <p:cNvPr id="172" name="図 4"/>
          <p:cNvPicPr/>
          <p:nvPr/>
        </p:nvPicPr>
        <p:blipFill>
          <a:blip r:embed="rId3"/>
          <a:srcRect l="56986" t="34735" r="18752" b="31375"/>
          <a:stretch/>
        </p:blipFill>
        <p:spPr>
          <a:xfrm>
            <a:off x="9686880" y="3121200"/>
            <a:ext cx="4641120" cy="3646800"/>
          </a:xfrm>
          <a:prstGeom prst="rect">
            <a:avLst/>
          </a:prstGeom>
          <a:ln>
            <a:noFill/>
          </a:ln>
        </p:spPr>
      </p:pic>
      <p:sp>
        <p:nvSpPr>
          <p:cNvPr id="173" name="TextShape 4"/>
          <p:cNvSpPr txBox="1"/>
          <p:nvPr/>
        </p:nvSpPr>
        <p:spPr>
          <a:xfrm>
            <a:off x="9606600" y="6984000"/>
            <a:ext cx="4577400" cy="785160"/>
          </a:xfrm>
          <a:prstGeom prst="rect">
            <a:avLst/>
          </a:prstGeom>
          <a:noFill/>
          <a:ln>
            <a:noFill/>
          </a:ln>
        </p:spPr>
        <p:txBody>
          <a:bodyPr lIns="90000" tIns="45000" rIns="90000" bIns="45000">
            <a:noAutofit/>
          </a:bodyPr>
          <a:lstStyle/>
          <a:p>
            <a:r>
              <a:rPr lang="en-US" sz="2200" b="0" strike="noStrike" spc="-1">
                <a:latin typeface="Arial"/>
              </a:rPr>
              <a:t>Observation Example Using LiDAR </a:t>
            </a:r>
          </a:p>
          <a:p>
            <a:pPr algn="ctr">
              <a:lnSpc>
                <a:spcPct val="100000"/>
              </a:lnSpc>
            </a:pPr>
            <a:r>
              <a:rPr lang="en-US" sz="1400" b="0" strike="noStrike" spc="-1">
                <a:latin typeface="Arial"/>
                <a:ea typeface="Noto Sans CJK SC"/>
              </a:rPr>
              <a:t> </a:t>
            </a:r>
            <a:r>
              <a:rPr lang="en-US" sz="1400" b="0" strike="noStrike" spc="-1">
                <a:solidFill>
                  <a:srgbClr val="000000"/>
                </a:solidFill>
                <a:latin typeface="游ゴシック"/>
              </a:rPr>
              <a:t>[Kidono+ 2011] Fig. 1 Copyright 2011 IEEE</a:t>
            </a:r>
            <a:endParaRPr lang="en-US" sz="1400" b="0" strike="noStrike" spc="-1">
              <a:latin typeface="Arial"/>
            </a:endParaRPr>
          </a:p>
        </p:txBody>
      </p:sp>
      <p:sp>
        <p:nvSpPr>
          <p:cNvPr id="174" name="TextShape 5"/>
          <p:cNvSpPr txBox="1"/>
          <p:nvPr/>
        </p:nvSpPr>
        <p:spPr>
          <a:xfrm>
            <a:off x="596520" y="2444898"/>
            <a:ext cx="6451200" cy="532800"/>
          </a:xfrm>
          <a:prstGeom prst="rect">
            <a:avLst/>
          </a:prstGeom>
          <a:noFill/>
          <a:ln>
            <a:noFill/>
          </a:ln>
        </p:spPr>
        <p:txBody>
          <a:bodyPr lIns="90000" tIns="45000" rIns="90000" bIns="45000">
            <a:noAutofit/>
          </a:bodyPr>
          <a:lstStyle/>
          <a:p>
            <a:r>
              <a:rPr lang="en-US" sz="2400" b="1" strike="noStrike" spc="-1" dirty="0">
                <a:solidFill>
                  <a:srgbClr val="000000"/>
                </a:solidFill>
                <a:latin typeface="Yu Gothic"/>
              </a:rPr>
              <a:t>Expected to be used for self-driving car</a:t>
            </a:r>
            <a:endParaRPr lang="en-US" sz="2400" b="1" strike="noStrike" spc="-1" dirty="0">
              <a:latin typeface="Arial"/>
            </a:endParaRPr>
          </a:p>
        </p:txBody>
      </p:sp>
      <p:sp>
        <p:nvSpPr>
          <p:cNvPr id="2" name="文本框 1">
            <a:extLst>
              <a:ext uri="{FF2B5EF4-FFF2-40B4-BE49-F238E27FC236}">
                <a16:creationId xmlns:a16="http://schemas.microsoft.com/office/drawing/2014/main" id="{449564E3-0A57-7F9B-F8A5-C573E744220F}"/>
              </a:ext>
            </a:extLst>
          </p:cNvPr>
          <p:cNvSpPr txBox="1"/>
          <p:nvPr/>
        </p:nvSpPr>
        <p:spPr>
          <a:xfrm>
            <a:off x="787789" y="3050065"/>
            <a:ext cx="8597411" cy="1569660"/>
          </a:xfrm>
          <a:prstGeom prst="rect">
            <a:avLst/>
          </a:prstGeom>
          <a:noFill/>
        </p:spPr>
        <p:txBody>
          <a:bodyPr wrap="square" rtlCol="0">
            <a:spAutoFit/>
          </a:bodyPr>
          <a:lstStyle/>
          <a:p>
            <a:pPr lvl="1"/>
            <a:r>
              <a:rPr kumimoji="1" lang="en-US" altLang="ja-JP" sz="2400" dirty="0"/>
              <a:t>Sensors: On-board camera, </a:t>
            </a:r>
            <a:r>
              <a:rPr kumimoji="1" lang="en-US" altLang="ja-JP" sz="2400" dirty="0">
                <a:solidFill>
                  <a:srgbClr val="FF0000"/>
                </a:solidFill>
              </a:rPr>
              <a:t>LiDAR</a:t>
            </a:r>
            <a:r>
              <a:rPr kumimoji="1" lang="en-US" altLang="ja-JP" sz="2400" dirty="0"/>
              <a:t> (Light Detection and Ranging)</a:t>
            </a:r>
          </a:p>
          <a:p>
            <a:pPr lvl="1"/>
            <a:endParaRPr kumimoji="1" lang="en-US" altLang="ja-JP" sz="2400" dirty="0"/>
          </a:p>
          <a:p>
            <a:pPr lvl="1"/>
            <a:r>
              <a:rPr kumimoji="1" lang="en-US" altLang="ja-JP" sz="2400" dirty="0"/>
              <a:t>Recognition targets: Obstacles, signs, </a:t>
            </a:r>
            <a:r>
              <a:rPr kumimoji="1" lang="en-US" altLang="ja-JP" sz="2400" dirty="0">
                <a:solidFill>
                  <a:srgbClr val="FF0000"/>
                </a:solidFill>
              </a:rPr>
              <a:t>pedestrians</a:t>
            </a:r>
          </a:p>
        </p:txBody>
      </p:sp>
      <p:sp>
        <p:nvSpPr>
          <p:cNvPr id="6" name="文本框 5">
            <a:extLst>
              <a:ext uri="{FF2B5EF4-FFF2-40B4-BE49-F238E27FC236}">
                <a16:creationId xmlns:a16="http://schemas.microsoft.com/office/drawing/2014/main" id="{9E96BB96-D29C-9D2A-C7A4-464D0C141BD9}"/>
              </a:ext>
            </a:extLst>
          </p:cNvPr>
          <p:cNvSpPr txBox="1"/>
          <p:nvPr/>
        </p:nvSpPr>
        <p:spPr>
          <a:xfrm>
            <a:off x="787789" y="5006377"/>
            <a:ext cx="7789985" cy="461665"/>
          </a:xfrm>
          <a:prstGeom prst="rect">
            <a:avLst/>
          </a:prstGeom>
          <a:noFill/>
        </p:spPr>
        <p:txBody>
          <a:bodyPr wrap="square">
            <a:spAutoFit/>
          </a:bodyPr>
          <a:lstStyle/>
          <a:p>
            <a:pPr lvl="1"/>
            <a:r>
              <a:rPr kumimoji="1" lang="zh-CN" altLang="en-US" sz="2400" dirty="0"/>
              <a:t>Gait recognition</a:t>
            </a:r>
            <a:r>
              <a:rPr kumimoji="1" lang="en-US" altLang="zh-CN" sz="2400" dirty="0"/>
              <a:t>:</a:t>
            </a:r>
            <a:r>
              <a:rPr kumimoji="1" lang="zh-CN" altLang="en-US" sz="2400" dirty="0"/>
              <a:t> enhances the safety of </a:t>
            </a:r>
            <a:r>
              <a:rPr kumimoji="1" lang="en-US" altLang="zh-CN" sz="2400" dirty="0"/>
              <a:t>self-</a:t>
            </a:r>
            <a:r>
              <a:rPr kumimoji="1" lang="zh-CN" altLang="en-US" sz="2400" dirty="0"/>
              <a:t>driving.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Shape 1"/>
          <p:cNvSpPr txBox="1"/>
          <p:nvPr/>
        </p:nvSpPr>
        <p:spPr>
          <a:xfrm>
            <a:off x="579960" y="492480"/>
            <a:ext cx="13159800" cy="1590120"/>
          </a:xfrm>
          <a:prstGeom prst="rect">
            <a:avLst/>
          </a:prstGeom>
          <a:noFill/>
          <a:ln>
            <a:noFill/>
          </a:ln>
        </p:spPr>
        <p:txBody>
          <a:bodyPr anchor="ctr">
            <a:normAutofit/>
          </a:bodyPr>
          <a:lstStyle/>
          <a:p>
            <a:pPr>
              <a:lnSpc>
                <a:spcPct val="90000"/>
              </a:lnSpc>
            </a:pPr>
            <a:r>
              <a:rPr lang="en-US" altLang="zh-CN" sz="4400" spc="-1" dirty="0">
                <a:solidFill>
                  <a:srgbClr val="000000"/>
                </a:solidFill>
                <a:latin typeface="游ゴシック Light"/>
              </a:rPr>
              <a:t>Related research</a:t>
            </a:r>
          </a:p>
          <a:p>
            <a:pPr>
              <a:lnSpc>
                <a:spcPct val="90000"/>
              </a:lnSpc>
            </a:pPr>
            <a:endParaRPr lang="en-US" sz="4400" spc="-1" dirty="0">
              <a:solidFill>
                <a:srgbClr val="000000"/>
              </a:solidFill>
              <a:latin typeface="游ゴシック Light"/>
            </a:endParaRPr>
          </a:p>
        </p:txBody>
      </p:sp>
      <p:sp>
        <p:nvSpPr>
          <p:cNvPr id="189" name="TextShape 2"/>
          <p:cNvSpPr txBox="1"/>
          <p:nvPr/>
        </p:nvSpPr>
        <p:spPr>
          <a:xfrm>
            <a:off x="1006200" y="1849930"/>
            <a:ext cx="12618000" cy="1695128"/>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en-US" altLang="zh-CN" sz="2800" dirty="0"/>
              <a:t>Lidar-based Gait Analysis</a:t>
            </a:r>
            <a:r>
              <a:rPr lang="en-US" sz="1800" b="0" strike="noStrike" spc="-1" dirty="0">
                <a:solidFill>
                  <a:srgbClr val="000000"/>
                </a:solidFill>
                <a:latin typeface="游ゴシック"/>
              </a:rPr>
              <a:t>[</a:t>
            </a:r>
            <a:r>
              <a:rPr lang="en-US" sz="1800" b="0" strike="noStrike" spc="-1" dirty="0" err="1">
                <a:solidFill>
                  <a:srgbClr val="000000"/>
                </a:solidFill>
                <a:latin typeface="游ゴシック"/>
              </a:rPr>
              <a:t>Galai</a:t>
            </a:r>
            <a:r>
              <a:rPr lang="en-US" sz="1800" b="0" strike="noStrike" spc="-1" dirty="0">
                <a:solidFill>
                  <a:srgbClr val="000000"/>
                </a:solidFill>
                <a:latin typeface="游ゴシック"/>
              </a:rPr>
              <a:t>, </a:t>
            </a:r>
            <a:r>
              <a:rPr lang="en-US" sz="1800" b="0" strike="noStrike" spc="-1" dirty="0" err="1">
                <a:solidFill>
                  <a:srgbClr val="000000"/>
                </a:solidFill>
                <a:latin typeface="游ゴシック"/>
              </a:rPr>
              <a:t>Benedek</a:t>
            </a:r>
            <a:r>
              <a:rPr lang="en-US" sz="1800" b="0" strike="noStrike" spc="-1" dirty="0">
                <a:solidFill>
                  <a:srgbClr val="000000"/>
                </a:solidFill>
                <a:latin typeface="游ゴシック"/>
              </a:rPr>
              <a:t> 2015][Yamada+ 2020]</a:t>
            </a:r>
          </a:p>
          <a:p>
            <a:pPr marL="685800" lvl="1" indent="-228240">
              <a:lnSpc>
                <a:spcPct val="90000"/>
              </a:lnSpc>
              <a:spcBef>
                <a:spcPts val="499"/>
              </a:spcBef>
              <a:buClr>
                <a:srgbClr val="000000"/>
              </a:buClr>
              <a:buFont typeface="Arial"/>
              <a:buChar char="•"/>
            </a:pPr>
            <a:r>
              <a:rPr lang="en-US" altLang="zh-CN" sz="2400" b="0" i="0" dirty="0">
                <a:solidFill>
                  <a:srgbClr val="374151"/>
                </a:solidFill>
                <a:effectLst/>
                <a:latin typeface="Söhne"/>
              </a:rPr>
              <a:t>The method uses a visual-based approach, projecting the observed point cloud onto a silhouette image</a:t>
            </a:r>
          </a:p>
          <a:p>
            <a:pPr marL="685800" lvl="1" indent="-228240">
              <a:lnSpc>
                <a:spcPct val="90000"/>
              </a:lnSpc>
              <a:spcBef>
                <a:spcPts val="499"/>
              </a:spcBef>
              <a:buClr>
                <a:srgbClr val="000000"/>
              </a:buClr>
              <a:buFont typeface="Arial"/>
              <a:buChar char="•"/>
            </a:pPr>
            <a:r>
              <a:rPr lang="en-US" altLang="ja-JP" sz="2400" dirty="0">
                <a:solidFill>
                  <a:srgbClr val="374151"/>
                </a:solidFill>
                <a:latin typeface="Söhne"/>
              </a:rPr>
              <a:t>It requires data with a vertical resolution of </a:t>
            </a:r>
            <a:r>
              <a:rPr lang="en-US" altLang="ja-JP" sz="2400" dirty="0">
                <a:solidFill>
                  <a:srgbClr val="FF0000"/>
                </a:solidFill>
                <a:latin typeface="Söhne"/>
              </a:rPr>
              <a:t>20 </a:t>
            </a:r>
            <a:r>
              <a:rPr lang="en-US" altLang="ja-JP" sz="2400" dirty="0">
                <a:solidFill>
                  <a:srgbClr val="374151"/>
                </a:solidFill>
                <a:latin typeface="Söhne"/>
              </a:rPr>
              <a:t>to </a:t>
            </a:r>
            <a:r>
              <a:rPr lang="en-US" altLang="ja-JP" sz="2400" dirty="0">
                <a:solidFill>
                  <a:srgbClr val="FF0000"/>
                </a:solidFill>
                <a:latin typeface="Söhne"/>
              </a:rPr>
              <a:t>30</a:t>
            </a:r>
            <a:r>
              <a:rPr lang="en-US" altLang="ja-JP" sz="2400" dirty="0">
                <a:solidFill>
                  <a:srgbClr val="374151"/>
                </a:solidFill>
                <a:latin typeface="Söhne"/>
              </a:rPr>
              <a:t> pixels and several </a:t>
            </a:r>
            <a:r>
              <a:rPr lang="en-US" altLang="ja-JP" sz="2400" dirty="0">
                <a:solidFill>
                  <a:srgbClr val="FF0000"/>
                </a:solidFill>
                <a:latin typeface="Söhne"/>
              </a:rPr>
              <a:t>hundred points</a:t>
            </a:r>
            <a:r>
              <a:rPr lang="en-US" altLang="ja-JP" sz="2400" dirty="0">
                <a:solidFill>
                  <a:srgbClr val="374151"/>
                </a:solidFill>
                <a:latin typeface="Söhne"/>
              </a:rPr>
              <a:t>.</a:t>
            </a:r>
            <a:endParaRPr lang="en-US" sz="2400" b="0" strike="noStrike" spc="-1" dirty="0">
              <a:solidFill>
                <a:srgbClr val="000000"/>
              </a:solidFill>
              <a:latin typeface="游ゴシック"/>
            </a:endParaRPr>
          </a:p>
          <a:p>
            <a:endParaRPr lang="en-US" sz="2400" b="0" strike="noStrike" spc="-1" dirty="0">
              <a:solidFill>
                <a:srgbClr val="000000"/>
              </a:solidFill>
              <a:latin typeface="游ゴシック"/>
            </a:endParaRPr>
          </a:p>
          <a:p>
            <a:pPr marL="457200">
              <a:lnSpc>
                <a:spcPct val="90000"/>
              </a:lnSpc>
              <a:spcBef>
                <a:spcPts val="499"/>
              </a:spcBef>
              <a:tabLst>
                <a:tab pos="0" algn="l"/>
              </a:tabLst>
            </a:pPr>
            <a:endParaRPr lang="en-US" sz="2400" b="0" strike="noStrike" spc="-1" dirty="0">
              <a:solidFill>
                <a:srgbClr val="000000"/>
              </a:solidFill>
              <a:latin typeface="游ゴシック"/>
            </a:endParaRPr>
          </a:p>
        </p:txBody>
      </p:sp>
      <p:sp>
        <p:nvSpPr>
          <p:cNvPr id="190" name="TextShape 3"/>
          <p:cNvSpPr txBox="1"/>
          <p:nvPr/>
        </p:nvSpPr>
        <p:spPr>
          <a:xfrm>
            <a:off x="10365120" y="7744680"/>
            <a:ext cx="3291480" cy="437760"/>
          </a:xfrm>
          <a:prstGeom prst="rect">
            <a:avLst/>
          </a:prstGeom>
          <a:noFill/>
          <a:ln>
            <a:noFill/>
          </a:ln>
        </p:spPr>
        <p:txBody>
          <a:bodyPr anchor="ctr">
            <a:noAutofit/>
          </a:bodyPr>
          <a:lstStyle/>
          <a:p>
            <a:pPr algn="r">
              <a:lnSpc>
                <a:spcPct val="100000"/>
              </a:lnSpc>
            </a:pPr>
            <a:fld id="{7862D3D1-6602-4A6D-9D60-5D99CDB4F1E0}" type="slidenum">
              <a:rPr lang="en-US" sz="1200" b="0" strike="noStrike" spc="-1">
                <a:solidFill>
                  <a:srgbClr val="8B8B8B"/>
                </a:solidFill>
                <a:latin typeface="游ゴシック"/>
              </a:rPr>
              <a:t>3</a:t>
            </a:fld>
            <a:endParaRPr lang="en-US" sz="1200" b="0" strike="noStrike" spc="-1">
              <a:latin typeface="Times New Roman"/>
            </a:endParaRPr>
          </a:p>
        </p:txBody>
      </p:sp>
      <p:pic>
        <p:nvPicPr>
          <p:cNvPr id="191" name="図 5_1"/>
          <p:cNvPicPr/>
          <p:nvPr/>
        </p:nvPicPr>
        <p:blipFill>
          <a:blip r:embed="rId3"/>
          <a:srcRect l="53773" t="71659" r="14409" b="7150"/>
          <a:stretch/>
        </p:blipFill>
        <p:spPr>
          <a:xfrm>
            <a:off x="8341200" y="4989960"/>
            <a:ext cx="6127920" cy="2295720"/>
          </a:xfrm>
          <a:prstGeom prst="rect">
            <a:avLst/>
          </a:prstGeom>
          <a:ln>
            <a:noFill/>
          </a:ln>
        </p:spPr>
      </p:pic>
      <p:sp>
        <p:nvSpPr>
          <p:cNvPr id="192" name="CustomShape 4"/>
          <p:cNvSpPr/>
          <p:nvPr/>
        </p:nvSpPr>
        <p:spPr>
          <a:xfrm>
            <a:off x="9102240" y="7408080"/>
            <a:ext cx="5171040" cy="55254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altLang="ja-JP" dirty="0">
                <a:solidFill>
                  <a:srgbClr val="374151"/>
                </a:solidFill>
                <a:latin typeface="Söhne"/>
              </a:rPr>
              <a:t>Observation based on the distance</a:t>
            </a:r>
            <a:r>
              <a:rPr lang="en-US" altLang="ja-JP" sz="1800" b="0" strike="noStrike" spc="-1" dirty="0">
                <a:solidFill>
                  <a:srgbClr val="000000"/>
                </a:solidFill>
                <a:latin typeface="游ゴシック"/>
              </a:rPr>
              <a:t>.</a:t>
            </a:r>
          </a:p>
          <a:p>
            <a:pPr algn="ctr">
              <a:lnSpc>
                <a:spcPct val="100000"/>
              </a:lnSpc>
            </a:pPr>
            <a:r>
              <a:rPr lang="en-US" sz="1200" b="0" strike="noStrike" spc="-1" dirty="0">
                <a:solidFill>
                  <a:srgbClr val="000000"/>
                </a:solidFill>
                <a:latin typeface="游ゴシック"/>
              </a:rPr>
              <a:t>[</a:t>
            </a:r>
            <a:r>
              <a:rPr lang="en-US" sz="1200" b="0" strike="noStrike" spc="-1" dirty="0" err="1">
                <a:solidFill>
                  <a:srgbClr val="000000"/>
                </a:solidFill>
                <a:latin typeface="游ゴシック"/>
              </a:rPr>
              <a:t>Kidono</a:t>
            </a:r>
            <a:r>
              <a:rPr lang="en-US" sz="1200" b="0" strike="noStrike" spc="-1" dirty="0">
                <a:solidFill>
                  <a:srgbClr val="000000"/>
                </a:solidFill>
                <a:latin typeface="游ゴシック"/>
              </a:rPr>
              <a:t>+ 2011] Fig. 1 Copyright 2011 IEEE</a:t>
            </a:r>
            <a:endParaRPr lang="en-US" sz="1200" b="0" strike="noStrike" spc="-1" dirty="0">
              <a:latin typeface="Arial"/>
            </a:endParaRPr>
          </a:p>
        </p:txBody>
      </p:sp>
      <p:sp>
        <p:nvSpPr>
          <p:cNvPr id="193" name="CustomShape 5"/>
          <p:cNvSpPr/>
          <p:nvPr/>
        </p:nvSpPr>
        <p:spPr>
          <a:xfrm>
            <a:off x="162720" y="7342920"/>
            <a:ext cx="4875840" cy="7372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altLang="zh-CN" b="0" i="0" dirty="0">
                <a:solidFill>
                  <a:srgbClr val="374151"/>
                </a:solidFill>
                <a:effectLst/>
                <a:latin typeface="Söhne"/>
              </a:rPr>
              <a:t>pedestrian observation</a:t>
            </a:r>
          </a:p>
          <a:p>
            <a:pPr algn="ctr">
              <a:lnSpc>
                <a:spcPct val="100000"/>
              </a:lnSpc>
            </a:pPr>
            <a:r>
              <a:rPr lang="en-US" sz="1200" b="0" strike="noStrike" spc="-1" dirty="0">
                <a:solidFill>
                  <a:srgbClr val="000000"/>
                </a:solidFill>
                <a:latin typeface="游ゴシック"/>
              </a:rPr>
              <a:t>[</a:t>
            </a:r>
            <a:r>
              <a:rPr lang="en-US" sz="1200" b="0" strike="noStrike" spc="-1" dirty="0" err="1">
                <a:solidFill>
                  <a:srgbClr val="000000"/>
                </a:solidFill>
                <a:latin typeface="游ゴシック"/>
              </a:rPr>
              <a:t>Galai</a:t>
            </a:r>
            <a:r>
              <a:rPr lang="en-US" sz="1200" b="0" strike="noStrike" spc="-1" dirty="0">
                <a:solidFill>
                  <a:srgbClr val="000000"/>
                </a:solidFill>
                <a:latin typeface="游ゴシック"/>
              </a:rPr>
              <a:t>, </a:t>
            </a:r>
            <a:r>
              <a:rPr lang="en-US" sz="1200" b="0" strike="noStrike" spc="-1" dirty="0" err="1">
                <a:solidFill>
                  <a:srgbClr val="000000"/>
                </a:solidFill>
                <a:latin typeface="游ゴシック"/>
              </a:rPr>
              <a:t>Benedek</a:t>
            </a:r>
            <a:r>
              <a:rPr lang="en-US" sz="1200" b="0" strike="noStrike" spc="-1" dirty="0">
                <a:solidFill>
                  <a:srgbClr val="000000"/>
                </a:solidFill>
                <a:latin typeface="游ゴシック"/>
              </a:rPr>
              <a:t> 2015] Fig. 1 Copyright 2015 IEEE</a:t>
            </a:r>
            <a:endParaRPr lang="en-US" sz="1200" b="0" strike="noStrike" spc="-1" dirty="0">
              <a:latin typeface="Arial"/>
            </a:endParaRPr>
          </a:p>
          <a:p>
            <a:pPr>
              <a:lnSpc>
                <a:spcPct val="100000"/>
              </a:lnSpc>
            </a:pPr>
            <a:endParaRPr lang="en-US" sz="1200" b="0" strike="noStrike" spc="-1" dirty="0">
              <a:latin typeface="Arial"/>
            </a:endParaRPr>
          </a:p>
        </p:txBody>
      </p:sp>
      <p:pic>
        <p:nvPicPr>
          <p:cNvPr id="194" name="図 12_1"/>
          <p:cNvPicPr/>
          <p:nvPr/>
        </p:nvPicPr>
        <p:blipFill>
          <a:blip r:embed="rId4"/>
          <a:srcRect l="70240" t="42845" r="16039" b="27580"/>
          <a:stretch/>
        </p:blipFill>
        <p:spPr>
          <a:xfrm>
            <a:off x="5670720" y="4919040"/>
            <a:ext cx="2097720" cy="2543760"/>
          </a:xfrm>
          <a:prstGeom prst="rect">
            <a:avLst/>
          </a:prstGeom>
          <a:ln>
            <a:noFill/>
          </a:ln>
        </p:spPr>
      </p:pic>
      <p:sp>
        <p:nvSpPr>
          <p:cNvPr id="195" name="CustomShape 6"/>
          <p:cNvSpPr/>
          <p:nvPr/>
        </p:nvSpPr>
        <p:spPr>
          <a:xfrm>
            <a:off x="4692600" y="7377840"/>
            <a:ext cx="4409280" cy="55254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r>
              <a:rPr lang="en-US" altLang="ja-JP" dirty="0">
                <a:solidFill>
                  <a:srgbClr val="374151"/>
                </a:solidFill>
                <a:latin typeface="Söhne"/>
              </a:rPr>
              <a:t>Silhouette projection of the point cloud.</a:t>
            </a:r>
          </a:p>
          <a:p>
            <a:pPr algn="ctr">
              <a:lnSpc>
                <a:spcPct val="100000"/>
              </a:lnSpc>
            </a:pPr>
            <a:r>
              <a:rPr lang="en-US" sz="1200" b="0" strike="noStrike" spc="-1" dirty="0">
                <a:solidFill>
                  <a:srgbClr val="000000"/>
                </a:solidFill>
                <a:latin typeface="游ゴシック"/>
              </a:rPr>
              <a:t>[</a:t>
            </a:r>
            <a:r>
              <a:rPr lang="en-US" sz="1200" b="0" strike="noStrike" spc="-1" dirty="0" err="1">
                <a:solidFill>
                  <a:srgbClr val="000000"/>
                </a:solidFill>
                <a:latin typeface="游ゴシック"/>
              </a:rPr>
              <a:t>Galai</a:t>
            </a:r>
            <a:r>
              <a:rPr lang="en-US" sz="1200" b="0" strike="noStrike" spc="-1" dirty="0">
                <a:solidFill>
                  <a:srgbClr val="000000"/>
                </a:solidFill>
                <a:latin typeface="游ゴシック"/>
              </a:rPr>
              <a:t>, </a:t>
            </a:r>
            <a:r>
              <a:rPr lang="en-US" sz="1200" b="0" strike="noStrike" spc="-1" dirty="0" err="1">
                <a:solidFill>
                  <a:srgbClr val="000000"/>
                </a:solidFill>
                <a:latin typeface="游ゴシック"/>
              </a:rPr>
              <a:t>Benedek</a:t>
            </a:r>
            <a:r>
              <a:rPr lang="en-US" sz="1200" b="0" strike="noStrike" spc="-1" dirty="0">
                <a:solidFill>
                  <a:srgbClr val="000000"/>
                </a:solidFill>
                <a:latin typeface="游ゴシック"/>
              </a:rPr>
              <a:t> 2015] Fig. 4 Copyright 2015 IEEE</a:t>
            </a:r>
            <a:endParaRPr lang="en-US" sz="1200" b="0" strike="noStrike" spc="-1" dirty="0">
              <a:latin typeface="Arial"/>
            </a:endParaRPr>
          </a:p>
        </p:txBody>
      </p:sp>
      <p:pic>
        <p:nvPicPr>
          <p:cNvPr id="196" name="図 16_1"/>
          <p:cNvPicPr/>
          <p:nvPr/>
        </p:nvPicPr>
        <p:blipFill>
          <a:blip r:embed="rId5"/>
          <a:srcRect l="27102" t="34000" r="51715" b="48924"/>
          <a:stretch/>
        </p:blipFill>
        <p:spPr>
          <a:xfrm>
            <a:off x="355680" y="5162400"/>
            <a:ext cx="4886280" cy="2215800"/>
          </a:xfrm>
          <a:prstGeom prst="rect">
            <a:avLst/>
          </a:prstGeom>
          <a:ln>
            <a:noFill/>
          </a:ln>
        </p:spPr>
      </p:pic>
      <p:sp>
        <p:nvSpPr>
          <p:cNvPr id="198" name="CustomShape 8"/>
          <p:cNvSpPr/>
          <p:nvPr/>
        </p:nvSpPr>
        <p:spPr>
          <a:xfrm>
            <a:off x="5242680" y="6138360"/>
            <a:ext cx="427320" cy="50436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2" name="文本框 1">
            <a:extLst>
              <a:ext uri="{FF2B5EF4-FFF2-40B4-BE49-F238E27FC236}">
                <a16:creationId xmlns:a16="http://schemas.microsoft.com/office/drawing/2014/main" id="{8EFD8DBF-DEA5-A6DE-0CB3-F7D53D3DB693}"/>
              </a:ext>
            </a:extLst>
          </p:cNvPr>
          <p:cNvSpPr txBox="1"/>
          <p:nvPr/>
        </p:nvSpPr>
        <p:spPr>
          <a:xfrm>
            <a:off x="1167618" y="3643532"/>
            <a:ext cx="12351434" cy="131625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Unsolved Problems</a:t>
            </a:r>
          </a:p>
          <a:p>
            <a:pPr marL="685800" lvl="1" indent="-228240">
              <a:lnSpc>
                <a:spcPct val="90000"/>
              </a:lnSpc>
              <a:spcBef>
                <a:spcPts val="499"/>
              </a:spcBef>
              <a:buClr>
                <a:srgbClr val="000000"/>
              </a:buClr>
              <a:buFont typeface="Arial"/>
              <a:buChar char="•"/>
            </a:pPr>
            <a:r>
              <a:rPr lang="en-US" altLang="zh-CN" sz="2400" dirty="0">
                <a:solidFill>
                  <a:srgbClr val="374151"/>
                </a:solidFill>
                <a:latin typeface="Söhne"/>
              </a:rPr>
              <a:t>Application is difficult for low-resolution LiDAR data.</a:t>
            </a:r>
          </a:p>
          <a:p>
            <a:pPr marL="685800" lvl="1" indent="-228240">
              <a:lnSpc>
                <a:spcPct val="90000"/>
              </a:lnSpc>
              <a:spcBef>
                <a:spcPts val="499"/>
              </a:spcBef>
              <a:buClr>
                <a:srgbClr val="000000"/>
              </a:buClr>
              <a:buFont typeface="Arial"/>
              <a:buChar char="•"/>
            </a:pPr>
            <a:r>
              <a:rPr lang="en-US" altLang="zh-CN" sz="2400" dirty="0">
                <a:solidFill>
                  <a:srgbClr val="374151"/>
                </a:solidFill>
                <a:latin typeface="Söhne"/>
              </a:rPr>
              <a:t>The number of dataset is small (up to around 200 participants).</a:t>
            </a:r>
            <a:endParaRPr lang="zh-CN" altLang="en-US" sz="2400" dirty="0">
              <a:solidFill>
                <a:srgbClr val="374151"/>
              </a:solidFill>
              <a:latin typeface="Söh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1005480" y="437760"/>
            <a:ext cx="12618000" cy="1590120"/>
          </a:xfrm>
          <a:prstGeom prst="rect">
            <a:avLst/>
          </a:prstGeom>
          <a:noFill/>
          <a:ln>
            <a:noFill/>
          </a:ln>
        </p:spPr>
        <p:txBody>
          <a:bodyPr anchor="ctr">
            <a:noAutofit/>
          </a:bodyPr>
          <a:lstStyle/>
          <a:p>
            <a:pPr>
              <a:lnSpc>
                <a:spcPct val="90000"/>
              </a:lnSpc>
            </a:pPr>
            <a:r>
              <a:rPr lang="en-US" altLang="zh-CN" sz="4400" spc="-1" dirty="0">
                <a:solidFill>
                  <a:srgbClr val="000000"/>
                </a:solidFill>
                <a:latin typeface="游ゴシック Light"/>
              </a:rPr>
              <a:t>The purpose of research</a:t>
            </a:r>
            <a:endParaRPr lang="en-US" sz="4400" spc="-1" dirty="0">
              <a:solidFill>
                <a:srgbClr val="000000"/>
              </a:solidFill>
              <a:latin typeface="游ゴシック Light"/>
            </a:endParaRPr>
          </a:p>
        </p:txBody>
      </p:sp>
      <p:sp>
        <p:nvSpPr>
          <p:cNvPr id="200" name="TextShape 2"/>
          <p:cNvSpPr txBox="1"/>
          <p:nvPr/>
        </p:nvSpPr>
        <p:spPr>
          <a:xfrm>
            <a:off x="1005480" y="1825560"/>
            <a:ext cx="12618000" cy="5221080"/>
          </a:xfrm>
          <a:prstGeom prst="rect">
            <a:avLst/>
          </a:prstGeom>
          <a:noFill/>
          <a:ln>
            <a:noFill/>
          </a:ln>
        </p:spPr>
        <p:txBody>
          <a:bodyPr>
            <a:noAutofit/>
          </a:bodyPr>
          <a:lstStyle/>
          <a:p>
            <a:pPr marL="228600" indent="-228240">
              <a:lnSpc>
                <a:spcPct val="90000"/>
              </a:lnSpc>
              <a:spcBef>
                <a:spcPts val="1001"/>
              </a:spcBef>
              <a:buClr>
                <a:srgbClr val="000000"/>
              </a:buClr>
              <a:buFont typeface="Arial"/>
              <a:buChar char="•"/>
            </a:pPr>
            <a:r>
              <a:rPr lang="en-US" sz="2800" strike="noStrike" spc="-1" dirty="0">
                <a:solidFill>
                  <a:srgbClr val="000000"/>
                </a:solidFill>
                <a:effectLst>
                  <a:outerShdw blurRad="38100" dist="38100" dir="2700000" algn="tl">
                    <a:srgbClr val="000000">
                      <a:alpha val="43137"/>
                    </a:srgbClr>
                  </a:outerShdw>
                </a:effectLst>
                <a:latin typeface="游ゴシック"/>
              </a:rPr>
              <a:t>Sensitivity analysis for resolution of LiDAR gait recognition</a:t>
            </a:r>
          </a:p>
          <a:p>
            <a:pPr marL="228600" indent="-228240">
              <a:lnSpc>
                <a:spcPct val="90000"/>
              </a:lnSpc>
              <a:spcBef>
                <a:spcPts val="1001"/>
              </a:spcBef>
              <a:buClr>
                <a:srgbClr val="000000"/>
              </a:buClr>
              <a:buFont typeface="Arial"/>
              <a:buChar char="•"/>
            </a:pPr>
            <a:r>
              <a:rPr lang="en-US" altLang="zh-CN" sz="2800" spc="-1" dirty="0">
                <a:solidFill>
                  <a:srgbClr val="000000"/>
                </a:solidFill>
                <a:latin typeface="游ゴシック"/>
              </a:rPr>
              <a:t>human body model-based gait recognition.</a:t>
            </a:r>
          </a:p>
          <a:p>
            <a:pPr marL="685800" lvl="1" indent="-228240">
              <a:lnSpc>
                <a:spcPct val="90000"/>
              </a:lnSpc>
              <a:spcBef>
                <a:spcPts val="1001"/>
              </a:spcBef>
              <a:buClr>
                <a:srgbClr val="000000"/>
              </a:buClr>
              <a:buFont typeface="Arial"/>
              <a:buChar char="•"/>
            </a:pPr>
            <a:r>
              <a:rPr lang="en-US" altLang="ja-JP" sz="2400" spc="-1" dirty="0">
                <a:solidFill>
                  <a:srgbClr val="000000"/>
                </a:solidFill>
                <a:latin typeface="游ゴシック"/>
              </a:rPr>
              <a:t>feature representation is possible regardless of resolution</a:t>
            </a:r>
          </a:p>
          <a:p>
            <a:pPr marL="685800" lvl="1" indent="-228240">
              <a:lnSpc>
                <a:spcPct val="90000"/>
              </a:lnSpc>
              <a:spcBef>
                <a:spcPts val="1001"/>
              </a:spcBef>
              <a:buClr>
                <a:srgbClr val="000000"/>
              </a:buClr>
              <a:buFont typeface="Arial"/>
              <a:buChar char="•"/>
            </a:pPr>
            <a:r>
              <a:rPr lang="en-US" altLang="ja-JP" sz="2400" b="0" strike="noStrike" spc="-1" dirty="0">
                <a:solidFill>
                  <a:srgbClr val="000000"/>
                </a:solidFill>
                <a:latin typeface="游ゴシック"/>
              </a:rPr>
              <a:t>Using LiDAR simulation data from a large 3D gait model dataset</a:t>
            </a:r>
            <a:endParaRPr lang="en-US" sz="2400" b="0" strike="noStrike" spc="-1" dirty="0">
              <a:solidFill>
                <a:srgbClr val="000000"/>
              </a:solidFill>
              <a:latin typeface="游ゴシック"/>
            </a:endParaRPr>
          </a:p>
        </p:txBody>
      </p:sp>
      <p:sp>
        <p:nvSpPr>
          <p:cNvPr id="201" name="TextShape 3"/>
          <p:cNvSpPr txBox="1"/>
          <p:nvPr/>
        </p:nvSpPr>
        <p:spPr>
          <a:xfrm>
            <a:off x="10606680" y="7492320"/>
            <a:ext cx="3291480" cy="437760"/>
          </a:xfrm>
          <a:prstGeom prst="rect">
            <a:avLst/>
          </a:prstGeom>
          <a:noFill/>
          <a:ln>
            <a:noFill/>
          </a:ln>
        </p:spPr>
        <p:txBody>
          <a:bodyPr anchor="ctr">
            <a:noAutofit/>
          </a:bodyPr>
          <a:lstStyle/>
          <a:p>
            <a:pPr algn="r">
              <a:lnSpc>
                <a:spcPct val="100000"/>
              </a:lnSpc>
            </a:pPr>
            <a:fld id="{2B5BAE91-78E4-45F9-B8FD-0D9E2C090AD7}" type="slidenum">
              <a:rPr lang="en-US" sz="1200" b="0" strike="noStrike" spc="-1">
                <a:solidFill>
                  <a:srgbClr val="8B8B8B"/>
                </a:solidFill>
                <a:latin typeface="游ゴシック"/>
              </a:rPr>
              <a:t>4</a:t>
            </a:fld>
            <a:endParaRPr lang="en-US" sz="1200" b="0" strike="noStrike" spc="-1">
              <a:latin typeface="Times New Roman"/>
            </a:endParaRPr>
          </a:p>
        </p:txBody>
      </p:sp>
      <p:pic>
        <p:nvPicPr>
          <p:cNvPr id="202" name="図 10_1"/>
          <p:cNvPicPr/>
          <p:nvPr/>
        </p:nvPicPr>
        <p:blipFill>
          <a:blip r:embed="rId3"/>
          <a:srcRect l="3889" r="73656" b="15395"/>
          <a:stretch/>
        </p:blipFill>
        <p:spPr>
          <a:xfrm>
            <a:off x="11308140" y="3911393"/>
            <a:ext cx="1704600" cy="2796480"/>
          </a:xfrm>
          <a:prstGeom prst="rect">
            <a:avLst/>
          </a:prstGeom>
          <a:ln>
            <a:noFill/>
          </a:ln>
        </p:spPr>
      </p:pic>
      <p:pic>
        <p:nvPicPr>
          <p:cNvPr id="203" name="図 5_2"/>
          <p:cNvPicPr/>
          <p:nvPr/>
        </p:nvPicPr>
        <p:blipFill>
          <a:blip r:embed="rId3"/>
          <a:srcRect l="51808" r="24555" b="16802"/>
          <a:stretch/>
        </p:blipFill>
        <p:spPr>
          <a:xfrm>
            <a:off x="5099882" y="4189320"/>
            <a:ext cx="1510560" cy="2314080"/>
          </a:xfrm>
          <a:prstGeom prst="rect">
            <a:avLst/>
          </a:prstGeom>
          <a:ln>
            <a:noFill/>
          </a:ln>
        </p:spPr>
      </p:pic>
      <p:sp>
        <p:nvSpPr>
          <p:cNvPr id="204" name="CustomShape 4"/>
          <p:cNvSpPr/>
          <p:nvPr/>
        </p:nvSpPr>
        <p:spPr>
          <a:xfrm>
            <a:off x="6606825" y="5424112"/>
            <a:ext cx="82764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205" name="CustomShape 5"/>
          <p:cNvSpPr/>
          <p:nvPr/>
        </p:nvSpPr>
        <p:spPr>
          <a:xfrm flipV="1">
            <a:off x="9733532" y="5424112"/>
            <a:ext cx="130536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208" name="CustomShape 8"/>
          <p:cNvSpPr/>
          <p:nvPr/>
        </p:nvSpPr>
        <p:spPr>
          <a:xfrm>
            <a:off x="4824784" y="6654468"/>
            <a:ext cx="281016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游ゴシック"/>
              </a:rPr>
              <a:t>Generate LiDAR simulation data</a:t>
            </a:r>
            <a:endParaRPr lang="en-US" sz="1800" b="0" strike="noStrike" spc="-1" dirty="0">
              <a:latin typeface="Arial"/>
            </a:endParaRPr>
          </a:p>
        </p:txBody>
      </p:sp>
      <p:sp>
        <p:nvSpPr>
          <p:cNvPr id="209" name="CustomShape 9"/>
          <p:cNvSpPr/>
          <p:nvPr/>
        </p:nvSpPr>
        <p:spPr>
          <a:xfrm>
            <a:off x="11150127" y="6851344"/>
            <a:ext cx="2867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ja-JP" sz="1800" b="0" strike="noStrike" spc="-1" dirty="0">
                <a:solidFill>
                  <a:srgbClr val="000000"/>
                </a:solidFill>
                <a:latin typeface="游ゴシック"/>
              </a:rPr>
              <a:t>Estimate result</a:t>
            </a:r>
            <a:endParaRPr lang="en-US" sz="1800" b="0" strike="noStrike" spc="-1" dirty="0">
              <a:latin typeface="Arial"/>
            </a:endParaRPr>
          </a:p>
        </p:txBody>
      </p:sp>
      <p:sp>
        <p:nvSpPr>
          <p:cNvPr id="211" name="CustomShape 11"/>
          <p:cNvSpPr/>
          <p:nvPr/>
        </p:nvSpPr>
        <p:spPr>
          <a:xfrm>
            <a:off x="7634944" y="4658392"/>
            <a:ext cx="2091600" cy="15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1800" b="0" strike="noStrike" spc="-1" dirty="0">
                <a:solidFill>
                  <a:srgbClr val="000000"/>
                </a:solidFill>
                <a:latin typeface="游ゴシック"/>
              </a:rPr>
              <a:t>Human model estimator</a:t>
            </a:r>
            <a:endParaRPr lang="en-US" sz="1800" b="0" strike="noStrike" spc="-1" dirty="0">
              <a:latin typeface="Arial"/>
            </a:endParaRPr>
          </a:p>
        </p:txBody>
      </p:sp>
      <p:pic>
        <p:nvPicPr>
          <p:cNvPr id="212" name="図 13_1"/>
          <p:cNvPicPr/>
          <p:nvPr/>
        </p:nvPicPr>
        <p:blipFill>
          <a:blip r:embed="rId4"/>
          <a:stretch/>
        </p:blipFill>
        <p:spPr>
          <a:xfrm>
            <a:off x="1964663" y="4065113"/>
            <a:ext cx="1949040" cy="1949040"/>
          </a:xfrm>
          <a:prstGeom prst="rect">
            <a:avLst/>
          </a:prstGeom>
          <a:ln>
            <a:noFill/>
          </a:ln>
        </p:spPr>
      </p:pic>
      <p:pic>
        <p:nvPicPr>
          <p:cNvPr id="213" name="図 15_1"/>
          <p:cNvPicPr/>
          <p:nvPr/>
        </p:nvPicPr>
        <p:blipFill>
          <a:blip r:embed="rId5"/>
          <a:stretch/>
        </p:blipFill>
        <p:spPr>
          <a:xfrm>
            <a:off x="1547063" y="4367873"/>
            <a:ext cx="1883520" cy="1883520"/>
          </a:xfrm>
          <a:prstGeom prst="rect">
            <a:avLst/>
          </a:prstGeom>
          <a:ln>
            <a:noFill/>
          </a:ln>
        </p:spPr>
      </p:pic>
      <p:pic>
        <p:nvPicPr>
          <p:cNvPr id="214" name="図 17_1"/>
          <p:cNvPicPr/>
          <p:nvPr/>
        </p:nvPicPr>
        <p:blipFill>
          <a:blip r:embed="rId6"/>
          <a:stretch/>
        </p:blipFill>
        <p:spPr>
          <a:xfrm>
            <a:off x="474825" y="4901386"/>
            <a:ext cx="1869840" cy="1869840"/>
          </a:xfrm>
          <a:prstGeom prst="rect">
            <a:avLst/>
          </a:prstGeom>
          <a:ln>
            <a:noFill/>
          </a:ln>
        </p:spPr>
      </p:pic>
      <p:sp>
        <p:nvSpPr>
          <p:cNvPr id="215" name="CustomShape 12"/>
          <p:cNvSpPr/>
          <p:nvPr/>
        </p:nvSpPr>
        <p:spPr>
          <a:xfrm rot="19546800">
            <a:off x="1696103" y="5194433"/>
            <a:ext cx="8460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游ゴシック"/>
              </a:rPr>
              <a:t>…</a:t>
            </a:r>
            <a:endParaRPr lang="en-US" sz="1800" b="0" strike="noStrike" spc="-1">
              <a:latin typeface="Arial"/>
            </a:endParaRPr>
          </a:p>
        </p:txBody>
      </p:sp>
      <p:sp>
        <p:nvSpPr>
          <p:cNvPr id="216" name="CustomShape 13"/>
          <p:cNvSpPr/>
          <p:nvPr/>
        </p:nvSpPr>
        <p:spPr>
          <a:xfrm>
            <a:off x="1636592" y="6763620"/>
            <a:ext cx="18381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ja-JP" sz="1800" b="0" strike="noStrike" spc="-1" dirty="0">
                <a:solidFill>
                  <a:srgbClr val="000000"/>
                </a:solidFill>
                <a:latin typeface="游ゴシック"/>
              </a:rPr>
              <a:t>gait model dataset</a:t>
            </a:r>
            <a:endParaRPr lang="en-US" sz="1800" b="0" strike="noStrike" spc="-1" dirty="0">
              <a:latin typeface="Arial"/>
            </a:endParaRPr>
          </a:p>
        </p:txBody>
      </p:sp>
      <p:sp>
        <p:nvSpPr>
          <p:cNvPr id="217" name="CustomShape 14"/>
          <p:cNvSpPr/>
          <p:nvPr/>
        </p:nvSpPr>
        <p:spPr>
          <a:xfrm>
            <a:off x="3718911" y="5368118"/>
            <a:ext cx="928080" cy="360"/>
          </a:xfrm>
          <a:custGeom>
            <a:avLst/>
            <a:gdLst/>
            <a:ahLst/>
            <a:cxnLst/>
            <a:rect l="l" t="t" r="r" b="b"/>
            <a:pathLst>
              <a:path w="21600" h="21600">
                <a:moveTo>
                  <a:pt x="0" y="0"/>
                </a:moveTo>
                <a:lnTo>
                  <a:pt x="21600" y="21600"/>
                </a:lnTo>
              </a:path>
            </a:pathLst>
          </a:custGeom>
          <a:noFill/>
          <a:ln>
            <a:solidFill>
              <a:schemeClr val="tx1"/>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864000" y="432000"/>
            <a:ext cx="13389840" cy="1380240"/>
          </a:xfrm>
          <a:prstGeom prst="rect">
            <a:avLst/>
          </a:prstGeom>
          <a:noFill/>
          <a:ln>
            <a:noFill/>
          </a:ln>
        </p:spPr>
        <p:style>
          <a:lnRef idx="0">
            <a:scrgbClr r="0" g="0" b="0"/>
          </a:lnRef>
          <a:fillRef idx="0">
            <a:scrgbClr r="0" g="0" b="0"/>
          </a:fillRef>
          <a:effectRef idx="0">
            <a:scrgbClr r="0" g="0" b="0"/>
          </a:effectRef>
          <a:fontRef idx="minor"/>
        </p:style>
        <p:txBody>
          <a:bodyPr/>
          <a:lstStyle/>
          <a:p>
            <a:endParaRPr lang="zh-CN" altLang="en-US" sz="2160"/>
          </a:p>
        </p:txBody>
      </p:sp>
      <p:sp>
        <p:nvSpPr>
          <p:cNvPr id="192" name="CustomShape 2"/>
          <p:cNvSpPr/>
          <p:nvPr/>
        </p:nvSpPr>
        <p:spPr>
          <a:xfrm>
            <a:off x="950400" y="1866240"/>
            <a:ext cx="12957840" cy="3080160"/>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a:lnSpc>
                <a:spcPct val="90000"/>
              </a:lnSpc>
              <a:spcBef>
                <a:spcPts val="1201"/>
              </a:spcBef>
            </a:pPr>
            <a:endParaRPr lang="en-US" sz="2160" spc="-1">
              <a:latin typeface="Arial"/>
            </a:endParaRPr>
          </a:p>
          <a:p>
            <a:pPr>
              <a:lnSpc>
                <a:spcPct val="100000"/>
              </a:lnSpc>
            </a:pPr>
            <a:endParaRPr lang="en-US" sz="2160" spc="-1">
              <a:latin typeface="Arial"/>
            </a:endParaRPr>
          </a:p>
          <a:p>
            <a:pPr>
              <a:lnSpc>
                <a:spcPct val="100000"/>
              </a:lnSpc>
            </a:pPr>
            <a:endParaRPr lang="en-US" sz="2160" spc="-1">
              <a:latin typeface="Arial"/>
            </a:endParaRPr>
          </a:p>
        </p:txBody>
      </p:sp>
      <p:sp>
        <p:nvSpPr>
          <p:cNvPr id="193" name="CustomShape 3"/>
          <p:cNvSpPr/>
          <p:nvPr/>
        </p:nvSpPr>
        <p:spPr>
          <a:xfrm>
            <a:off x="731376" y="328320"/>
            <a:ext cx="13166064" cy="1372896"/>
          </a:xfrm>
          <a:prstGeom prst="rect">
            <a:avLst/>
          </a:prstGeom>
          <a:noFill/>
          <a:ln>
            <a:noFill/>
          </a:ln>
        </p:spPr>
        <p:style>
          <a:lnRef idx="0">
            <a:scrgbClr r="0" g="0" b="0"/>
          </a:lnRef>
          <a:fillRef idx="0">
            <a:scrgbClr r="0" g="0" b="0"/>
          </a:fillRef>
          <a:effectRef idx="0">
            <a:scrgbClr r="0" g="0" b="0"/>
          </a:effectRef>
          <a:fontRef idx="minor"/>
        </p:style>
        <p:txBody>
          <a:bodyPr/>
          <a:lstStyle/>
          <a:p>
            <a:endParaRPr lang="zh-CN" altLang="en-US" sz="2160"/>
          </a:p>
        </p:txBody>
      </p:sp>
      <p:sp>
        <p:nvSpPr>
          <p:cNvPr id="194" name="CustomShape 4"/>
          <p:cNvSpPr/>
          <p:nvPr/>
        </p:nvSpPr>
        <p:spPr>
          <a:xfrm>
            <a:off x="731376" y="1925424"/>
            <a:ext cx="13437360" cy="4771872"/>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90000"/>
              </a:lnSpc>
              <a:spcBef>
                <a:spcPts val="1201"/>
              </a:spcBef>
            </a:pPr>
            <a:endParaRPr lang="en-US" sz="2160" spc="-1">
              <a:latin typeface="Arial"/>
            </a:endParaRPr>
          </a:p>
          <a:p>
            <a:pPr>
              <a:lnSpc>
                <a:spcPct val="90000"/>
              </a:lnSpc>
              <a:spcBef>
                <a:spcPts val="1201"/>
              </a:spcBef>
            </a:pPr>
            <a:endParaRPr lang="en-US" sz="2160" spc="-1">
              <a:latin typeface="Arial"/>
            </a:endParaRPr>
          </a:p>
          <a:p>
            <a:pPr>
              <a:lnSpc>
                <a:spcPct val="90000"/>
              </a:lnSpc>
              <a:spcBef>
                <a:spcPts val="1201"/>
              </a:spcBef>
            </a:pPr>
            <a:endParaRPr lang="en-US" sz="2160" spc="-1">
              <a:latin typeface="Arial"/>
            </a:endParaRPr>
          </a:p>
          <a:p>
            <a:pPr>
              <a:lnSpc>
                <a:spcPct val="90000"/>
              </a:lnSpc>
              <a:spcBef>
                <a:spcPts val="1201"/>
              </a:spcBef>
            </a:pPr>
            <a:endParaRPr lang="en-US" sz="2160" spc="-1">
              <a:latin typeface="Arial"/>
            </a:endParaRPr>
          </a:p>
          <a:p>
            <a:pPr>
              <a:lnSpc>
                <a:spcPct val="100000"/>
              </a:lnSpc>
            </a:pPr>
            <a:endParaRPr lang="en-US" sz="2160" spc="-1">
              <a:latin typeface="Arial"/>
            </a:endParaRPr>
          </a:p>
          <a:p>
            <a:pPr>
              <a:lnSpc>
                <a:spcPct val="100000"/>
              </a:lnSpc>
            </a:pPr>
            <a:endParaRPr lang="en-US" sz="2160" spc="-1">
              <a:latin typeface="Arial"/>
            </a:endParaRPr>
          </a:p>
        </p:txBody>
      </p:sp>
      <p:sp>
        <p:nvSpPr>
          <p:cNvPr id="195" name="CustomShape 5"/>
          <p:cNvSpPr/>
          <p:nvPr/>
        </p:nvSpPr>
        <p:spPr>
          <a:xfrm>
            <a:off x="731376" y="328320"/>
            <a:ext cx="13166064" cy="1372896"/>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altLang="ja-JP" sz="5400" b="0" strike="noStrike" spc="-1" dirty="0">
                <a:solidFill>
                  <a:srgbClr val="000000"/>
                </a:solidFill>
                <a:latin typeface="游ゴシック"/>
              </a:rPr>
              <a:t>Large gait model dataset</a:t>
            </a:r>
            <a:endParaRPr lang="en-US" sz="5280" spc="-1" dirty="0">
              <a:latin typeface="Arial"/>
            </a:endParaRPr>
          </a:p>
        </p:txBody>
      </p:sp>
      <p:sp>
        <p:nvSpPr>
          <p:cNvPr id="197" name="CustomShape 7"/>
          <p:cNvSpPr/>
          <p:nvPr/>
        </p:nvSpPr>
        <p:spPr>
          <a:xfrm>
            <a:off x="806400" y="4946400"/>
            <a:ext cx="5068800" cy="2262816"/>
          </a:xfrm>
          <a:prstGeom prst="rect">
            <a:avLst/>
          </a:prstGeom>
          <a:noFill/>
          <a:ln>
            <a:noFill/>
          </a:ln>
        </p:spPr>
        <p:style>
          <a:lnRef idx="0">
            <a:scrgbClr r="0" g="0" b="0"/>
          </a:lnRef>
          <a:fillRef idx="0">
            <a:scrgbClr r="0" g="0" b="0"/>
          </a:fillRef>
          <a:effectRef idx="0">
            <a:scrgbClr r="0" g="0" b="0"/>
          </a:effectRef>
          <a:fontRef idx="minor"/>
        </p:style>
        <p:txBody>
          <a:bodyPr/>
          <a:lstStyle/>
          <a:p>
            <a:endParaRPr lang="zh-CN" altLang="en-US" sz="2160"/>
          </a:p>
        </p:txBody>
      </p:sp>
      <p:pic>
        <p:nvPicPr>
          <p:cNvPr id="198" name="图片 197"/>
          <p:cNvPicPr/>
          <p:nvPr/>
        </p:nvPicPr>
        <p:blipFill>
          <a:blip r:embed="rId3"/>
          <a:stretch/>
        </p:blipFill>
        <p:spPr>
          <a:xfrm>
            <a:off x="8265024" y="1405728"/>
            <a:ext cx="5558976" cy="5291568"/>
          </a:xfrm>
          <a:prstGeom prst="rect">
            <a:avLst/>
          </a:prstGeom>
          <a:ln>
            <a:noFill/>
          </a:ln>
        </p:spPr>
      </p:pic>
      <p:sp>
        <p:nvSpPr>
          <p:cNvPr id="3" name="コンテンツ プレースホルダー 2">
            <a:extLst>
              <a:ext uri="{FF2B5EF4-FFF2-40B4-BE49-F238E27FC236}">
                <a16:creationId xmlns:a16="http://schemas.microsoft.com/office/drawing/2014/main" id="{2F4F95A3-44D8-0697-36C7-8194010A3AD9}"/>
              </a:ext>
            </a:extLst>
          </p:cNvPr>
          <p:cNvSpPr txBox="1">
            <a:spLocks/>
          </p:cNvSpPr>
          <p:nvPr/>
        </p:nvSpPr>
        <p:spPr>
          <a:xfrm>
            <a:off x="806400" y="2069492"/>
            <a:ext cx="6923579" cy="23649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ja-JP" dirty="0"/>
              <a:t>OUMVLP-Mesh </a:t>
            </a:r>
            <a:r>
              <a:rPr kumimoji="1" lang="en-US" altLang="ja-JP" sz="1800" dirty="0"/>
              <a:t>[Li+ 2022]</a:t>
            </a:r>
          </a:p>
          <a:p>
            <a:pPr lvl="1">
              <a:spcBef>
                <a:spcPts val="1201"/>
              </a:spcBef>
            </a:pPr>
            <a:r>
              <a:rPr lang="en-US" altLang="zh-CN" sz="2000" b="0" i="0" dirty="0">
                <a:solidFill>
                  <a:srgbClr val="374151"/>
                </a:solidFill>
                <a:effectLst/>
                <a:latin typeface="Söhne"/>
              </a:rPr>
              <a:t>Number of participants: 10,307 people</a:t>
            </a:r>
            <a:endParaRPr lang="en-US" altLang="zh-CN" sz="1640" spc="-1" dirty="0">
              <a:solidFill>
                <a:srgbClr val="000000"/>
              </a:solidFill>
              <a:latin typeface="游ゴシック"/>
            </a:endParaRPr>
          </a:p>
          <a:p>
            <a:pPr lvl="1">
              <a:spcBef>
                <a:spcPts val="1201"/>
              </a:spcBef>
            </a:pPr>
            <a:r>
              <a:rPr lang="en-US" altLang="zh-CN" sz="2000" spc="-1" dirty="0">
                <a:solidFill>
                  <a:srgbClr val="000000"/>
                </a:solidFill>
                <a:latin typeface="游ゴシック"/>
              </a:rPr>
              <a:t>14 viewing angles </a:t>
            </a:r>
          </a:p>
          <a:p>
            <a:pPr marL="457200" lvl="1" indent="0">
              <a:spcBef>
                <a:spcPts val="1201"/>
              </a:spcBef>
              <a:buNone/>
            </a:pPr>
            <a:r>
              <a:rPr lang="en-US" altLang="zh-CN" sz="2000" spc="-1" dirty="0">
                <a:solidFill>
                  <a:srgbClr val="000000"/>
                </a:solidFill>
                <a:latin typeface="游ゴシック"/>
              </a:rPr>
              <a:t>(from 0° to 90°, 180° to 270° at 15° intervals)</a:t>
            </a:r>
          </a:p>
          <a:p>
            <a:pPr lvl="1">
              <a:spcBef>
                <a:spcPts val="1201"/>
              </a:spcBef>
            </a:pPr>
            <a:r>
              <a:rPr lang="en-US" altLang="ja-JP" sz="2000" spc="-1" dirty="0">
                <a:solidFill>
                  <a:srgbClr val="000000"/>
                </a:solidFill>
                <a:latin typeface="游ゴシック"/>
              </a:rPr>
              <a:t>25 frame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图片 11" descr="图示&#10;&#10;中度可信度描述已自动生成">
            <a:extLst>
              <a:ext uri="{FF2B5EF4-FFF2-40B4-BE49-F238E27FC236}">
                <a16:creationId xmlns:a16="http://schemas.microsoft.com/office/drawing/2014/main" id="{DFB72AC3-FE4C-A1F6-F8B0-52E0C50FB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544" y="2937168"/>
            <a:ext cx="4918396" cy="4918396"/>
          </a:xfrm>
          <a:prstGeom prst="rect">
            <a:avLst/>
          </a:prstGeom>
        </p:spPr>
      </p:pic>
      <p:pic>
        <p:nvPicPr>
          <p:cNvPr id="14" name="图片 13" descr="图表&#10;&#10;描述已自动生成">
            <a:extLst>
              <a:ext uri="{FF2B5EF4-FFF2-40B4-BE49-F238E27FC236}">
                <a16:creationId xmlns:a16="http://schemas.microsoft.com/office/drawing/2014/main" id="{35C9F997-EFB5-C1DB-A7D3-C371A8C1D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018" y="3180398"/>
            <a:ext cx="4682032" cy="4431936"/>
          </a:xfrm>
          <a:prstGeom prst="rect">
            <a:avLst/>
          </a:prstGeom>
        </p:spPr>
      </p:pic>
      <p:sp>
        <p:nvSpPr>
          <p:cNvPr id="177" name="CustomShape 1"/>
          <p:cNvSpPr/>
          <p:nvPr/>
        </p:nvSpPr>
        <p:spPr>
          <a:xfrm>
            <a:off x="864000" y="432000"/>
            <a:ext cx="13389840" cy="1380240"/>
          </a:xfrm>
          <a:prstGeom prst="rect">
            <a:avLst/>
          </a:prstGeom>
          <a:noFill/>
          <a:ln>
            <a:noFill/>
          </a:ln>
        </p:spPr>
        <p:style>
          <a:lnRef idx="0">
            <a:scrgbClr r="0" g="0" b="0"/>
          </a:lnRef>
          <a:fillRef idx="0">
            <a:scrgbClr r="0" g="0" b="0"/>
          </a:fillRef>
          <a:effectRef idx="0">
            <a:scrgbClr r="0" g="0" b="0"/>
          </a:effectRef>
          <a:fontRef idx="minor"/>
        </p:style>
        <p:txBody>
          <a:bodyPr/>
          <a:lstStyle/>
          <a:p>
            <a:endParaRPr lang="zh-CN" altLang="en-US"/>
          </a:p>
        </p:txBody>
      </p:sp>
      <p:sp>
        <p:nvSpPr>
          <p:cNvPr id="178" name="CustomShape 2"/>
          <p:cNvSpPr/>
          <p:nvPr/>
        </p:nvSpPr>
        <p:spPr>
          <a:xfrm>
            <a:off x="950400" y="1866240"/>
            <a:ext cx="12957840" cy="3080160"/>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lnSpc>
                <a:spcPct val="90000"/>
              </a:lnSpc>
              <a:spcBef>
                <a:spcPts val="1201"/>
              </a:spcBef>
            </a:pPr>
            <a:endParaRPr lang="en-US" sz="2160" spc="-1">
              <a:solidFill>
                <a:prstClr val="black"/>
              </a:solidFill>
              <a:latin typeface="Arial"/>
            </a:endParaRPr>
          </a:p>
          <a:p>
            <a:pPr defTabSz="1097280"/>
            <a:endParaRPr lang="en-US" sz="2160" spc="-1">
              <a:solidFill>
                <a:prstClr val="black"/>
              </a:solidFill>
              <a:latin typeface="Arial"/>
            </a:endParaRPr>
          </a:p>
          <a:p>
            <a:pPr defTabSz="1097280"/>
            <a:endParaRPr lang="en-US" sz="2160" spc="-1">
              <a:solidFill>
                <a:prstClr val="black"/>
              </a:solidFill>
              <a:latin typeface="Arial"/>
            </a:endParaRPr>
          </a:p>
        </p:txBody>
      </p:sp>
      <p:sp>
        <p:nvSpPr>
          <p:cNvPr id="179" name="CustomShape 3"/>
          <p:cNvSpPr/>
          <p:nvPr/>
        </p:nvSpPr>
        <p:spPr>
          <a:xfrm>
            <a:off x="731376" y="328320"/>
            <a:ext cx="13166064" cy="1372896"/>
          </a:xfrm>
          <a:prstGeom prst="rect">
            <a:avLst/>
          </a:prstGeom>
          <a:noFill/>
          <a:ln>
            <a:noFill/>
          </a:ln>
        </p:spPr>
        <p:style>
          <a:lnRef idx="0">
            <a:scrgbClr r="0" g="0" b="0"/>
          </a:lnRef>
          <a:fillRef idx="0">
            <a:scrgbClr r="0" g="0" b="0"/>
          </a:fillRef>
          <a:effectRef idx="0">
            <a:scrgbClr r="0" g="0" b="0"/>
          </a:effectRef>
          <a:fontRef idx="minor"/>
        </p:style>
        <p:txBody>
          <a:bodyPr/>
          <a:lstStyle/>
          <a:p>
            <a:endParaRPr lang="zh-CN" altLang="en-US"/>
          </a:p>
        </p:txBody>
      </p:sp>
      <p:sp>
        <p:nvSpPr>
          <p:cNvPr id="180" name="CustomShape 4"/>
          <p:cNvSpPr/>
          <p:nvPr/>
        </p:nvSpPr>
        <p:spPr>
          <a:xfrm>
            <a:off x="731376" y="1925424"/>
            <a:ext cx="13437360" cy="4771872"/>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defTabSz="1097280">
              <a:lnSpc>
                <a:spcPct val="90000"/>
              </a:lnSpc>
              <a:spcBef>
                <a:spcPts val="1201"/>
              </a:spcBef>
            </a:pPr>
            <a:endParaRPr lang="en-US" sz="2160" spc="-1">
              <a:solidFill>
                <a:prstClr val="black"/>
              </a:solidFill>
              <a:latin typeface="Arial"/>
            </a:endParaRPr>
          </a:p>
          <a:p>
            <a:pPr defTabSz="1097280">
              <a:lnSpc>
                <a:spcPct val="90000"/>
              </a:lnSpc>
              <a:spcBef>
                <a:spcPts val="1201"/>
              </a:spcBef>
            </a:pPr>
            <a:endParaRPr lang="en-US" sz="2160" spc="-1">
              <a:solidFill>
                <a:prstClr val="black"/>
              </a:solidFill>
              <a:latin typeface="Arial"/>
            </a:endParaRPr>
          </a:p>
          <a:p>
            <a:pPr defTabSz="1097280">
              <a:lnSpc>
                <a:spcPct val="90000"/>
              </a:lnSpc>
              <a:spcBef>
                <a:spcPts val="1201"/>
              </a:spcBef>
            </a:pPr>
            <a:endParaRPr lang="en-US" sz="2160" spc="-1">
              <a:solidFill>
                <a:prstClr val="black"/>
              </a:solidFill>
              <a:latin typeface="Arial"/>
            </a:endParaRPr>
          </a:p>
          <a:p>
            <a:pPr defTabSz="1097280">
              <a:lnSpc>
                <a:spcPct val="90000"/>
              </a:lnSpc>
              <a:spcBef>
                <a:spcPts val="1201"/>
              </a:spcBef>
            </a:pPr>
            <a:endParaRPr lang="en-US" sz="2160" spc="-1">
              <a:solidFill>
                <a:prstClr val="black"/>
              </a:solidFill>
              <a:latin typeface="Arial"/>
            </a:endParaRPr>
          </a:p>
          <a:p>
            <a:pPr defTabSz="1097280"/>
            <a:endParaRPr lang="en-US" sz="2160" spc="-1">
              <a:solidFill>
                <a:prstClr val="black"/>
              </a:solidFill>
              <a:latin typeface="Arial"/>
            </a:endParaRPr>
          </a:p>
          <a:p>
            <a:pPr defTabSz="1097280"/>
            <a:endParaRPr lang="en-US" sz="2160" spc="-1">
              <a:solidFill>
                <a:prstClr val="black"/>
              </a:solidFill>
              <a:latin typeface="Arial"/>
            </a:endParaRPr>
          </a:p>
        </p:txBody>
      </p:sp>
      <p:sp>
        <p:nvSpPr>
          <p:cNvPr id="181" name="CustomShape 5"/>
          <p:cNvSpPr/>
          <p:nvPr/>
        </p:nvSpPr>
        <p:spPr>
          <a:xfrm>
            <a:off x="731376" y="328320"/>
            <a:ext cx="13166064" cy="1372896"/>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defTabSz="1097280"/>
            <a:r>
              <a:rPr lang="en-US" sz="5280" spc="-1" dirty="0">
                <a:solidFill>
                  <a:srgbClr val="000000"/>
                </a:solidFill>
                <a:latin typeface="游ゴシック Light"/>
                <a:ea typeface="DejaVu Sans"/>
              </a:rPr>
              <a:t>Change rotation parameters of SMPL </a:t>
            </a:r>
            <a:endParaRPr lang="en-US" sz="5280" spc="-1" dirty="0">
              <a:solidFill>
                <a:prstClr val="black"/>
              </a:solidFill>
              <a:latin typeface="Arial"/>
            </a:endParaRPr>
          </a:p>
        </p:txBody>
      </p:sp>
      <p:sp>
        <p:nvSpPr>
          <p:cNvPr id="182" name="CustomShape 6"/>
          <p:cNvSpPr/>
          <p:nvPr/>
        </p:nvSpPr>
        <p:spPr>
          <a:xfrm>
            <a:off x="731376" y="1925424"/>
            <a:ext cx="13351392" cy="1011744"/>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18400" indent="-388368" defTabSz="1097280">
              <a:lnSpc>
                <a:spcPct val="90000"/>
              </a:lnSpc>
              <a:spcBef>
                <a:spcPts val="1201"/>
              </a:spcBef>
              <a:buClr>
                <a:srgbClr val="000000"/>
              </a:buClr>
              <a:buSzPct val="45000"/>
              <a:buFont typeface="Wingdings" charset="2"/>
              <a:buChar char=""/>
            </a:pPr>
            <a:r>
              <a:rPr lang="en-US" sz="3360" spc="-1" dirty="0">
                <a:solidFill>
                  <a:srgbClr val="000000"/>
                </a:solidFill>
                <a:latin typeface="游ゴシック"/>
                <a:ea typeface="DejaVu Sans"/>
              </a:rPr>
              <a:t>full SMPL parameter  Θ = [k, r, θ , β]</a:t>
            </a:r>
            <a:endParaRPr lang="en-US" sz="3360" spc="-1" dirty="0">
              <a:solidFill>
                <a:prstClr val="black"/>
              </a:solidFill>
              <a:latin typeface="Arial"/>
            </a:endParaRPr>
          </a:p>
          <a:p>
            <a:pPr defTabSz="1097280">
              <a:lnSpc>
                <a:spcPct val="90000"/>
              </a:lnSpc>
              <a:spcBef>
                <a:spcPts val="1201"/>
              </a:spcBef>
            </a:pPr>
            <a:endParaRPr lang="en-US" sz="3360" spc="-1" dirty="0">
              <a:solidFill>
                <a:prstClr val="black"/>
              </a:solidFill>
              <a:latin typeface="Arial"/>
            </a:endParaRPr>
          </a:p>
          <a:p>
            <a:pPr defTabSz="1097280">
              <a:lnSpc>
                <a:spcPct val="90000"/>
              </a:lnSpc>
              <a:spcBef>
                <a:spcPts val="1201"/>
              </a:spcBef>
            </a:pPr>
            <a:endParaRPr lang="en-US" sz="3360" spc="-1" dirty="0">
              <a:solidFill>
                <a:prstClr val="black"/>
              </a:solidFill>
              <a:latin typeface="Arial"/>
            </a:endParaRPr>
          </a:p>
        </p:txBody>
      </p:sp>
      <p:sp>
        <p:nvSpPr>
          <p:cNvPr id="183" name="CustomShape 7"/>
          <p:cNvSpPr/>
          <p:nvPr/>
        </p:nvSpPr>
        <p:spPr>
          <a:xfrm>
            <a:off x="950400" y="2678400"/>
            <a:ext cx="13524192" cy="1209168"/>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18400" indent="-388368" defTabSz="1097280">
              <a:spcBef>
                <a:spcPts val="1700"/>
              </a:spcBef>
              <a:buClr>
                <a:srgbClr val="000000"/>
              </a:buClr>
              <a:buSzPct val="45000"/>
              <a:buFont typeface="Wingdings" charset="2"/>
              <a:buChar char=""/>
            </a:pPr>
            <a:r>
              <a:rPr lang="en-US" sz="1920" spc="-1" dirty="0">
                <a:solidFill>
                  <a:prstClr val="black"/>
                </a:solidFill>
                <a:latin typeface="Arial"/>
              </a:rPr>
              <a:t>k∈ R   camera parameter</a:t>
            </a:r>
          </a:p>
          <a:p>
            <a:pPr marL="518400" indent="-388368" defTabSz="1097280">
              <a:spcBef>
                <a:spcPts val="1700"/>
              </a:spcBef>
              <a:buClr>
                <a:srgbClr val="000000"/>
              </a:buClr>
              <a:buSzPct val="45000"/>
              <a:buFont typeface="Wingdings" charset="2"/>
              <a:buChar char=""/>
            </a:pPr>
            <a:r>
              <a:rPr lang="en-US" sz="1920" spc="-1" dirty="0">
                <a:solidFill>
                  <a:prstClr val="black"/>
                </a:solidFill>
                <a:latin typeface="Arial"/>
              </a:rPr>
              <a:t>r ∈ R  </a:t>
            </a:r>
            <a:r>
              <a:rPr lang="en-US" sz="1920" spc="-1" dirty="0">
                <a:solidFill>
                  <a:srgbClr val="FF0000"/>
                </a:solidFill>
                <a:latin typeface="Arial"/>
              </a:rPr>
              <a:t>global root rotation parameter</a:t>
            </a:r>
          </a:p>
          <a:p>
            <a:pPr defTabSz="1097280">
              <a:spcBef>
                <a:spcPts val="1700"/>
              </a:spcBef>
            </a:pPr>
            <a:endParaRPr lang="en-US" sz="1920" spc="-1" dirty="0">
              <a:solidFill>
                <a:prstClr val="black"/>
              </a:solidFill>
              <a:latin typeface="Arial"/>
            </a:endParaRPr>
          </a:p>
        </p:txBody>
      </p:sp>
      <p:sp>
        <p:nvSpPr>
          <p:cNvPr id="184" name="CustomShape 8"/>
          <p:cNvSpPr/>
          <p:nvPr/>
        </p:nvSpPr>
        <p:spPr>
          <a:xfrm>
            <a:off x="6480000" y="2508530"/>
            <a:ext cx="520128" cy="347760"/>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r>
              <a:rPr lang="en-US" sz="1680" spc="-1" dirty="0">
                <a:solidFill>
                  <a:prstClr val="black"/>
                </a:solidFill>
                <a:latin typeface="Arial"/>
              </a:rPr>
              <a:t>69</a:t>
            </a:r>
          </a:p>
        </p:txBody>
      </p:sp>
      <p:sp>
        <p:nvSpPr>
          <p:cNvPr id="185" name="CustomShape 9"/>
          <p:cNvSpPr/>
          <p:nvPr/>
        </p:nvSpPr>
        <p:spPr>
          <a:xfrm>
            <a:off x="6480000" y="2963444"/>
            <a:ext cx="693798" cy="347760"/>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r>
              <a:rPr lang="en-US" sz="1680" spc="-1" dirty="0">
                <a:solidFill>
                  <a:prstClr val="black"/>
                </a:solidFill>
                <a:latin typeface="Arial"/>
              </a:rPr>
              <a:t>10</a:t>
            </a:r>
          </a:p>
        </p:txBody>
      </p:sp>
      <p:sp>
        <p:nvSpPr>
          <p:cNvPr id="186" name="CustomShape 10"/>
          <p:cNvSpPr/>
          <p:nvPr/>
        </p:nvSpPr>
        <p:spPr>
          <a:xfrm>
            <a:off x="5415722" y="2672736"/>
            <a:ext cx="13524192" cy="1036368"/>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18400" indent="-388368" defTabSz="1097280">
              <a:spcBef>
                <a:spcPts val="1700"/>
              </a:spcBef>
              <a:buClr>
                <a:srgbClr val="000000"/>
              </a:buClr>
              <a:buSzPct val="45000"/>
              <a:buFont typeface="Wingdings" charset="2"/>
              <a:buChar char=""/>
            </a:pPr>
            <a:r>
              <a:rPr lang="en-US" sz="1920" spc="-1" dirty="0">
                <a:solidFill>
                  <a:prstClr val="black"/>
                </a:solidFill>
                <a:latin typeface="Arial"/>
                <a:ea typeface="Noto Sans CJK SC"/>
              </a:rPr>
              <a:t>θ∈ R     pose describes the joint locations</a:t>
            </a:r>
            <a:endParaRPr lang="en-US" sz="1920" spc="-1" dirty="0">
              <a:solidFill>
                <a:prstClr val="black"/>
              </a:solidFill>
              <a:latin typeface="Arial"/>
            </a:endParaRPr>
          </a:p>
          <a:p>
            <a:pPr marL="518400" indent="-388368" defTabSz="1097280">
              <a:spcBef>
                <a:spcPts val="1700"/>
              </a:spcBef>
              <a:buClr>
                <a:srgbClr val="000000"/>
              </a:buClr>
              <a:buSzPct val="45000"/>
              <a:buFont typeface="Wingdings" charset="2"/>
              <a:buChar char=""/>
            </a:pPr>
            <a:r>
              <a:rPr lang="en-US" sz="1920" spc="-1" dirty="0">
                <a:solidFill>
                  <a:prstClr val="black"/>
                </a:solidFill>
                <a:latin typeface="Arial"/>
                <a:ea typeface="Noto Sans CJK SC"/>
              </a:rPr>
              <a:t>β∈ R      shape describes the height, weight, body proportions</a:t>
            </a:r>
            <a:endParaRPr lang="en-US" sz="1920" spc="-1" dirty="0">
              <a:solidFill>
                <a:prstClr val="black"/>
              </a:solidFill>
              <a:latin typeface="Arial"/>
            </a:endParaRPr>
          </a:p>
        </p:txBody>
      </p:sp>
      <p:sp>
        <p:nvSpPr>
          <p:cNvPr id="187" name="CustomShape 11"/>
          <p:cNvSpPr/>
          <p:nvPr/>
        </p:nvSpPr>
        <p:spPr>
          <a:xfrm>
            <a:off x="1987200" y="2505600"/>
            <a:ext cx="345168" cy="347760"/>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r>
              <a:rPr lang="en-US" sz="1680" spc="-1">
                <a:solidFill>
                  <a:prstClr val="black"/>
                </a:solidFill>
                <a:latin typeface="Arial"/>
              </a:rPr>
              <a:t>3</a:t>
            </a:r>
          </a:p>
        </p:txBody>
      </p:sp>
      <p:sp>
        <p:nvSpPr>
          <p:cNvPr id="188" name="CustomShape 12"/>
          <p:cNvSpPr/>
          <p:nvPr/>
        </p:nvSpPr>
        <p:spPr>
          <a:xfrm>
            <a:off x="1987200" y="3021408"/>
            <a:ext cx="345168" cy="347760"/>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r>
              <a:rPr lang="en-US" sz="1680" spc="-1">
                <a:solidFill>
                  <a:prstClr val="black"/>
                </a:solidFill>
                <a:latin typeface="Arial"/>
              </a:rPr>
              <a:t>3</a:t>
            </a:r>
          </a:p>
        </p:txBody>
      </p:sp>
      <p:sp>
        <p:nvSpPr>
          <p:cNvPr id="190" name="CustomShape 14"/>
          <p:cNvSpPr/>
          <p:nvPr/>
        </p:nvSpPr>
        <p:spPr>
          <a:xfrm>
            <a:off x="1036800" y="5702400"/>
            <a:ext cx="12441600" cy="505008"/>
          </a:xfrm>
          <a:prstGeom prst="rect">
            <a:avLst/>
          </a:prstGeom>
          <a:noFill/>
          <a:ln>
            <a:noFill/>
          </a:ln>
        </p:spPr>
        <p:style>
          <a:lnRef idx="0">
            <a:scrgbClr r="0" g="0" b="0"/>
          </a:lnRef>
          <a:fillRef idx="0">
            <a:scrgbClr r="0" g="0" b="0"/>
          </a:fillRef>
          <a:effectRef idx="0">
            <a:scrgbClr r="0" g="0" b="0"/>
          </a:effectRef>
          <a:fontRef idx="minor"/>
        </p:style>
        <p:txBody>
          <a:bodyPr lIns="108000" tIns="54000" rIns="108000" bIns="54000">
            <a:noAutofit/>
          </a:bodyPr>
          <a:lstStyle/>
          <a:p>
            <a:pPr defTabSz="1097280"/>
            <a:endParaRPr lang="en-US" sz="2160" spc="-1" dirty="0">
              <a:solidFill>
                <a:prstClr val="black"/>
              </a:solidFill>
              <a:latin typeface="Arial"/>
            </a:endParaRPr>
          </a:p>
        </p:txBody>
      </p:sp>
      <p:sp>
        <p:nvSpPr>
          <p:cNvPr id="6" name="文本框 5">
            <a:extLst>
              <a:ext uri="{FF2B5EF4-FFF2-40B4-BE49-F238E27FC236}">
                <a16:creationId xmlns:a16="http://schemas.microsoft.com/office/drawing/2014/main" id="{72C77A83-39C1-C6F2-932E-1E527DB6A9CD}"/>
              </a:ext>
            </a:extLst>
          </p:cNvPr>
          <p:cNvSpPr txBox="1"/>
          <p:nvPr/>
        </p:nvSpPr>
        <p:spPr>
          <a:xfrm>
            <a:off x="5876857" y="7585234"/>
            <a:ext cx="2571538" cy="424732"/>
          </a:xfrm>
          <a:prstGeom prst="rect">
            <a:avLst/>
          </a:prstGeom>
          <a:noFill/>
        </p:spPr>
        <p:txBody>
          <a:bodyPr wrap="none" rtlCol="0">
            <a:spAutoFit/>
          </a:bodyPr>
          <a:lstStyle/>
          <a:p>
            <a:pPr defTabSz="1097280"/>
            <a:r>
              <a:rPr kumimoji="1" lang="en-US" altLang="zh-CN" sz="2160" dirty="0">
                <a:solidFill>
                  <a:prstClr val="black"/>
                </a:solidFill>
                <a:latin typeface="Arial"/>
              </a:rPr>
              <a:t>Root rotation(0,0,0)</a:t>
            </a:r>
            <a:endParaRPr kumimoji="1" lang="zh-CN" altLang="en-US" sz="2160" dirty="0">
              <a:solidFill>
                <a:prstClr val="black"/>
              </a:solidFill>
              <a:latin typeface="Arial"/>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99C42DBB-8688-3A76-14B1-CD31C08FB659}"/>
                  </a:ext>
                </a:extLst>
              </p:cNvPr>
              <p:cNvSpPr txBox="1"/>
              <p:nvPr/>
            </p:nvSpPr>
            <p:spPr>
              <a:xfrm>
                <a:off x="10128515" y="7545022"/>
                <a:ext cx="7323151" cy="424732"/>
              </a:xfrm>
              <a:prstGeom prst="rect">
                <a:avLst/>
              </a:prstGeom>
              <a:noFill/>
            </p:spPr>
            <p:txBody>
              <a:bodyPr wrap="square">
                <a:spAutoFit/>
              </a:bodyPr>
              <a:lstStyle/>
              <a:p>
                <a:pPr defTabSz="1097280"/>
                <a:r>
                  <a:rPr kumimoji="1" lang="en-US" altLang="zh-CN" sz="2160" dirty="0">
                    <a:solidFill>
                      <a:prstClr val="black"/>
                    </a:solidFill>
                    <a:latin typeface="Arial"/>
                  </a:rPr>
                  <a:t>Root rotation(0,</a:t>
                </a:r>
                <a14:m>
                  <m:oMath xmlns:m="http://schemas.openxmlformats.org/officeDocument/2006/math">
                    <m:r>
                      <a:rPr kumimoji="1" lang="en-US" altLang="zh-CN" sz="2160" smtClean="0">
                        <a:solidFill>
                          <a:srgbClr val="FF0000"/>
                        </a:solidFill>
                        <a:latin typeface="Cambria Math" panose="02040503050406030204" pitchFamily="18" charset="0"/>
                      </a:rPr>
                      <m:t>𝜋</m:t>
                    </m:r>
                    <m:r>
                      <a:rPr kumimoji="1" lang="en-US" altLang="zh-CN" sz="2160" smtClean="0">
                        <a:solidFill>
                          <a:srgbClr val="FF0000"/>
                        </a:solidFill>
                        <a:latin typeface="Cambria Math" panose="02040503050406030204" pitchFamily="18" charset="0"/>
                      </a:rPr>
                      <m:t>/6</m:t>
                    </m:r>
                  </m:oMath>
                </a14:m>
                <a:r>
                  <a:rPr kumimoji="1" lang="en-US" altLang="zh-CN" sz="2160" dirty="0">
                    <a:solidFill>
                      <a:prstClr val="black"/>
                    </a:solidFill>
                    <a:latin typeface="Arial"/>
                  </a:rPr>
                  <a:t>,0)</a:t>
                </a:r>
                <a:r>
                  <a:rPr kumimoji="1" lang="zh-CN" altLang="en-US" sz="2160" dirty="0">
                    <a:solidFill>
                      <a:prstClr val="black"/>
                    </a:solidFill>
                    <a:latin typeface="Arial"/>
                  </a:rPr>
                  <a:t> </a:t>
                </a:r>
                <a:endParaRPr kumimoji="1" lang="en-US" altLang="zh-CN" sz="2160" dirty="0">
                  <a:solidFill>
                    <a:prstClr val="black"/>
                  </a:solidFill>
                  <a:latin typeface="Arial"/>
                </a:endParaRPr>
              </a:p>
            </p:txBody>
          </p:sp>
        </mc:Choice>
        <mc:Fallback>
          <p:sp>
            <p:nvSpPr>
              <p:cNvPr id="2" name="文本框 1">
                <a:extLst>
                  <a:ext uri="{FF2B5EF4-FFF2-40B4-BE49-F238E27FC236}">
                    <a16:creationId xmlns:a16="http://schemas.microsoft.com/office/drawing/2014/main" id="{99C42DBB-8688-3A76-14B1-CD31C08FB659}"/>
                  </a:ext>
                </a:extLst>
              </p:cNvPr>
              <p:cNvSpPr txBox="1">
                <a:spLocks noRot="1" noChangeAspect="1" noMove="1" noResize="1" noEditPoints="1" noAdjustHandles="1" noChangeArrowheads="1" noChangeShapeType="1" noTextEdit="1"/>
              </p:cNvSpPr>
              <p:nvPr/>
            </p:nvSpPr>
            <p:spPr>
              <a:xfrm>
                <a:off x="10128515" y="7545022"/>
                <a:ext cx="7323151" cy="424732"/>
              </a:xfrm>
              <a:prstGeom prst="rect">
                <a:avLst/>
              </a:prstGeom>
              <a:blipFill>
                <a:blip r:embed="rId5"/>
                <a:stretch>
                  <a:fillRect l="-1082" t="-8696" b="-30435"/>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98A86CC-C055-6851-718B-E049057AB154}"/>
              </a:ext>
            </a:extLst>
          </p:cNvPr>
          <p:cNvSpPr txBox="1"/>
          <p:nvPr/>
        </p:nvSpPr>
        <p:spPr>
          <a:xfrm>
            <a:off x="-403061" y="5945011"/>
            <a:ext cx="5851153" cy="1550168"/>
          </a:xfrm>
          <a:prstGeom prst="rect">
            <a:avLst/>
          </a:prstGeom>
          <a:noFill/>
        </p:spPr>
        <p:txBody>
          <a:bodyPr wrap="square" rtlCol="0">
            <a:spAutoFit/>
          </a:bodyPr>
          <a:lstStyle/>
          <a:p>
            <a:pPr marL="685800" lvl="1" indent="-228240">
              <a:lnSpc>
                <a:spcPct val="90000"/>
              </a:lnSpc>
              <a:spcBef>
                <a:spcPts val="499"/>
              </a:spcBef>
              <a:buClr>
                <a:srgbClr val="000000"/>
              </a:buClr>
              <a:buFont typeface="Arial"/>
              <a:buChar char="•"/>
            </a:pPr>
            <a:r>
              <a:rPr lang="en-US" altLang="zh-CN" sz="2400" dirty="0">
                <a:solidFill>
                  <a:srgbClr val="374151"/>
                </a:solidFill>
                <a:latin typeface="Söhne"/>
              </a:rPr>
              <a:t>To generate different degree dataset</a:t>
            </a:r>
          </a:p>
          <a:p>
            <a:pPr marL="1143000" lvl="2" indent="-228240">
              <a:lnSpc>
                <a:spcPct val="90000"/>
              </a:lnSpc>
              <a:spcBef>
                <a:spcPts val="499"/>
              </a:spcBef>
              <a:buClr>
                <a:srgbClr val="000000"/>
              </a:buClr>
              <a:buFont typeface="Arial"/>
              <a:buChar char="•"/>
            </a:pPr>
            <a:r>
              <a:rPr lang="en-US" altLang="zh-CN" sz="2400" b="0" i="0" dirty="0">
                <a:solidFill>
                  <a:srgbClr val="374151"/>
                </a:solidFill>
                <a:effectLst/>
                <a:latin typeface="Söhne"/>
              </a:rPr>
              <a:t> manipulate the SMPL parameters root rotation.</a:t>
            </a:r>
            <a:endParaRPr lang="en-US" altLang="zh-CN" sz="2400" dirty="0">
              <a:solidFill>
                <a:srgbClr val="374151"/>
              </a:solidFill>
              <a:latin typeface="Söhne"/>
            </a:endParaRPr>
          </a:p>
          <a:p>
            <a:pPr marL="685800" lvl="1" indent="-228240">
              <a:lnSpc>
                <a:spcPct val="90000"/>
              </a:lnSpc>
              <a:spcBef>
                <a:spcPts val="499"/>
              </a:spcBef>
              <a:buClr>
                <a:srgbClr val="000000"/>
              </a:buClr>
              <a:buFont typeface="Arial"/>
              <a:buChar char="•"/>
            </a:pPr>
            <a:endParaRPr lang="zh-CN" altLang="en-US" sz="2400" dirty="0">
              <a:solidFill>
                <a:srgbClr val="374151"/>
              </a:solidFill>
              <a:latin typeface="Söhne"/>
            </a:endParaRPr>
          </a:p>
        </p:txBody>
      </p:sp>
      <p:sp>
        <p:nvSpPr>
          <p:cNvPr id="4" name="文本框 3">
            <a:extLst>
              <a:ext uri="{FF2B5EF4-FFF2-40B4-BE49-F238E27FC236}">
                <a16:creationId xmlns:a16="http://schemas.microsoft.com/office/drawing/2014/main" id="{AE2D6D2C-E7CB-342F-8635-A70264D8EE71}"/>
              </a:ext>
            </a:extLst>
          </p:cNvPr>
          <p:cNvSpPr txBox="1"/>
          <p:nvPr/>
        </p:nvSpPr>
        <p:spPr>
          <a:xfrm>
            <a:off x="-403061" y="4009876"/>
            <a:ext cx="8728733" cy="821250"/>
          </a:xfrm>
          <a:prstGeom prst="rect">
            <a:avLst/>
          </a:prstGeom>
          <a:noFill/>
        </p:spPr>
        <p:txBody>
          <a:bodyPr wrap="square">
            <a:spAutoFit/>
          </a:bodyPr>
          <a:lstStyle/>
          <a:p>
            <a:pPr marL="685800" lvl="1" indent="-228240">
              <a:lnSpc>
                <a:spcPct val="90000"/>
              </a:lnSpc>
              <a:spcBef>
                <a:spcPts val="499"/>
              </a:spcBef>
              <a:buClr>
                <a:srgbClr val="000000"/>
              </a:buClr>
              <a:buFont typeface="Arial"/>
              <a:buChar char="•"/>
            </a:pPr>
            <a:r>
              <a:rPr lang="en-US" altLang="zh-CN" sz="2400" dirty="0">
                <a:solidFill>
                  <a:srgbClr val="374151"/>
                </a:solidFill>
                <a:latin typeface="Söhne"/>
              </a:rPr>
              <a:t>SMPL (Skinned Multi-Person Linear Model)</a:t>
            </a:r>
          </a:p>
          <a:p>
            <a:pPr marL="457560" lvl="1">
              <a:lnSpc>
                <a:spcPct val="90000"/>
              </a:lnSpc>
              <a:spcBef>
                <a:spcPts val="499"/>
              </a:spcBef>
              <a:buClr>
                <a:srgbClr val="000000"/>
              </a:buClr>
            </a:pPr>
            <a:r>
              <a:rPr lang="en-US" altLang="zh-CN" sz="2400" dirty="0">
                <a:solidFill>
                  <a:srgbClr val="374151"/>
                </a:solidFill>
                <a:latin typeface="Söhne"/>
              </a:rPr>
              <a:t>      Represent human body shape and pose</a:t>
            </a:r>
            <a:endParaRPr lang="zh-CN" altLang="en-US" sz="2400" dirty="0">
              <a:solidFill>
                <a:srgbClr val="374151"/>
              </a:solidFill>
              <a:latin typeface="Söh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1005480" y="437760"/>
            <a:ext cx="12618000" cy="1590120"/>
          </a:xfrm>
          <a:prstGeom prst="rect">
            <a:avLst/>
          </a:prstGeom>
          <a:noFill/>
          <a:ln>
            <a:noFill/>
          </a:ln>
        </p:spPr>
        <p:txBody>
          <a:bodyPr anchor="ctr">
            <a:noAutofit/>
          </a:bodyPr>
          <a:lstStyle/>
          <a:p>
            <a:pPr>
              <a:lnSpc>
                <a:spcPct val="90000"/>
              </a:lnSpc>
            </a:pPr>
            <a:r>
              <a:rPr lang="en-US" sz="4400" b="0" strike="noStrike" spc="-1" dirty="0">
                <a:solidFill>
                  <a:srgbClr val="000000"/>
                </a:solidFill>
                <a:latin typeface="游ゴシック Light"/>
              </a:rPr>
              <a:t>Generate LiDAR simulation data</a:t>
            </a:r>
            <a:endParaRPr lang="en-US" sz="4400" b="0" strike="noStrike" spc="-1" dirty="0">
              <a:solidFill>
                <a:srgbClr val="000000"/>
              </a:solidFill>
              <a:latin typeface="游ゴシック"/>
            </a:endParaRPr>
          </a:p>
        </p:txBody>
      </p:sp>
      <p:pic>
        <p:nvPicPr>
          <p:cNvPr id="233" name="コンテンツ プレースホルダー 2_4"/>
          <p:cNvPicPr/>
          <p:nvPr/>
        </p:nvPicPr>
        <p:blipFill>
          <a:blip r:embed="rId3"/>
          <a:srcRect l="6435" b="6358"/>
          <a:stretch/>
        </p:blipFill>
        <p:spPr>
          <a:xfrm>
            <a:off x="1756800" y="2214360"/>
            <a:ext cx="10726560" cy="5850720"/>
          </a:xfrm>
          <a:prstGeom prst="rect">
            <a:avLst/>
          </a:prstGeom>
          <a:ln>
            <a:noFill/>
          </a:ln>
        </p:spPr>
      </p:pic>
      <p:sp>
        <p:nvSpPr>
          <p:cNvPr id="234" name="TextShape 2"/>
          <p:cNvSpPr txBox="1"/>
          <p:nvPr/>
        </p:nvSpPr>
        <p:spPr>
          <a:xfrm>
            <a:off x="10332360" y="7627680"/>
            <a:ext cx="3291480" cy="437760"/>
          </a:xfrm>
          <a:prstGeom prst="rect">
            <a:avLst/>
          </a:prstGeom>
          <a:noFill/>
          <a:ln>
            <a:noFill/>
          </a:ln>
        </p:spPr>
        <p:txBody>
          <a:bodyPr anchor="ctr">
            <a:noAutofit/>
          </a:bodyPr>
          <a:lstStyle/>
          <a:p>
            <a:pPr algn="r">
              <a:lnSpc>
                <a:spcPct val="100000"/>
              </a:lnSpc>
            </a:pPr>
            <a:fld id="{FDDE938E-DC23-4D9D-AE7F-AD3BF4AFD2D7}" type="slidenum">
              <a:rPr lang="en-US" sz="1200" b="0" strike="noStrike" spc="-1">
                <a:solidFill>
                  <a:srgbClr val="8B8B8B"/>
                </a:solidFill>
                <a:latin typeface="游ゴシック"/>
              </a:rPr>
              <a:t>7</a:t>
            </a:fld>
            <a:endParaRPr lang="en-US" sz="1200" b="0" strike="noStrike" spc="-1">
              <a:latin typeface="Times New Roman"/>
            </a:endParaRPr>
          </a:p>
        </p:txBody>
      </p:sp>
      <p:sp>
        <p:nvSpPr>
          <p:cNvPr id="235" name="CustomShape 3"/>
          <p:cNvSpPr/>
          <p:nvPr/>
        </p:nvSpPr>
        <p:spPr>
          <a:xfrm flipV="1">
            <a:off x="1883880" y="2946600"/>
            <a:ext cx="2878920" cy="2096280"/>
          </a:xfrm>
          <a:custGeom>
            <a:avLst/>
            <a:gdLst/>
            <a:ahLst/>
            <a:cxnLst/>
            <a:rect l="l" t="t" r="r" b="b"/>
            <a:pathLst>
              <a:path w="21600" h="21600">
                <a:moveTo>
                  <a:pt x="0" y="0"/>
                </a:moveTo>
                <a:lnTo>
                  <a:pt x="21600" y="21600"/>
                </a:lnTo>
              </a:path>
            </a:pathLst>
          </a:custGeom>
          <a:noFill/>
          <a:ln w="5724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236" name="CustomShape 4"/>
          <p:cNvSpPr/>
          <p:nvPr/>
        </p:nvSpPr>
        <p:spPr>
          <a:xfrm>
            <a:off x="1957320" y="2712600"/>
            <a:ext cx="360" cy="1730160"/>
          </a:xfrm>
          <a:custGeom>
            <a:avLst/>
            <a:gdLst/>
            <a:ahLst/>
            <a:cxnLst/>
            <a:rect l="l" t="t" r="r" b="b"/>
            <a:pathLst>
              <a:path w="21600" h="21600">
                <a:moveTo>
                  <a:pt x="0" y="0"/>
                </a:moveTo>
                <a:lnTo>
                  <a:pt x="21600" y="21600"/>
                </a:lnTo>
              </a:path>
            </a:pathLst>
          </a:custGeom>
          <a:noFill/>
          <a:ln w="5724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237" name="CustomShape 5"/>
          <p:cNvSpPr/>
          <p:nvPr/>
        </p:nvSpPr>
        <p:spPr>
          <a:xfrm>
            <a:off x="196892" y="5158260"/>
            <a:ext cx="2291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ja-JP" spc="-1" dirty="0">
                <a:solidFill>
                  <a:srgbClr val="000000"/>
                </a:solidFill>
                <a:latin typeface="游ゴシック"/>
              </a:rPr>
              <a:t>azimuth angle</a:t>
            </a:r>
            <a:r>
              <a:rPr lang="en-US" spc="-1" dirty="0">
                <a:solidFill>
                  <a:srgbClr val="000000"/>
                </a:solidFill>
                <a:latin typeface="游ゴシック"/>
              </a:rPr>
              <a:t> </a:t>
            </a:r>
            <a:r>
              <a:rPr lang="en-US" sz="1800" b="0" strike="noStrike" spc="-1" dirty="0">
                <a:solidFill>
                  <a:srgbClr val="000000"/>
                </a:solidFill>
                <a:latin typeface="游ゴシック"/>
              </a:rPr>
              <a:t>40°</a:t>
            </a:r>
            <a:endParaRPr lang="en-US" sz="1800" b="0" strike="noStrike" spc="-1" dirty="0">
              <a:latin typeface="Arial"/>
            </a:endParaRPr>
          </a:p>
        </p:txBody>
      </p:sp>
      <p:sp>
        <p:nvSpPr>
          <p:cNvPr id="238" name="CustomShape 6"/>
          <p:cNvSpPr/>
          <p:nvPr/>
        </p:nvSpPr>
        <p:spPr>
          <a:xfrm>
            <a:off x="940320" y="2238258"/>
            <a:ext cx="2254320"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altLang="zh-CN" b="0" i="0" dirty="0">
                <a:solidFill>
                  <a:srgbClr val="374151"/>
                </a:solidFill>
                <a:effectLst/>
                <a:latin typeface="Söhne"/>
              </a:rPr>
              <a:t>elevation angle </a:t>
            </a:r>
            <a:r>
              <a:rPr lang="en-US" sz="1800" b="0" strike="noStrike" spc="-1" dirty="0">
                <a:solidFill>
                  <a:srgbClr val="000000"/>
                </a:solidFill>
                <a:latin typeface="游ゴシック"/>
              </a:rPr>
              <a:t>20°</a:t>
            </a:r>
            <a:endParaRPr lang="en-US" sz="1800" b="0" strike="noStrike" spc="-1" dirty="0">
              <a:latin typeface="Arial"/>
            </a:endParaRPr>
          </a:p>
        </p:txBody>
      </p:sp>
      <p:sp>
        <p:nvSpPr>
          <p:cNvPr id="239" name="CustomShape 7"/>
          <p:cNvSpPr/>
          <p:nvPr/>
        </p:nvSpPr>
        <p:spPr>
          <a:xfrm>
            <a:off x="11978280" y="6060960"/>
            <a:ext cx="1572480" cy="541440"/>
          </a:xfrm>
          <a:prstGeom prst="wedgeRoundRectCallout">
            <a:avLst>
              <a:gd name="adj1" fmla="val -74290"/>
              <a:gd name="adj2" fmla="val 3331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p:style>
        <p:txBody>
          <a:bodyPr lIns="90000" tIns="45000" rIns="90000" bIns="45000">
            <a:noAutofit/>
          </a:bodyPr>
          <a:lstStyle/>
          <a:p>
            <a:pPr algn="ctr">
              <a:lnSpc>
                <a:spcPct val="100000"/>
              </a:lnSpc>
            </a:pPr>
            <a:r>
              <a:rPr lang="en-US" sz="1800" b="0" strike="noStrike" spc="-1">
                <a:solidFill>
                  <a:srgbClr val="000000"/>
                </a:solidFill>
                <a:latin typeface="游ゴシック"/>
              </a:rPr>
              <a:t>LiDAR</a:t>
            </a:r>
            <a:endParaRPr lang="en-US" sz="1800" b="0" strike="noStrike" spc="-1">
              <a:latin typeface="Arial"/>
            </a:endParaRPr>
          </a:p>
        </p:txBody>
      </p:sp>
      <p:sp>
        <p:nvSpPr>
          <p:cNvPr id="240" name="CustomShape 8"/>
          <p:cNvSpPr/>
          <p:nvPr/>
        </p:nvSpPr>
        <p:spPr>
          <a:xfrm>
            <a:off x="2354040" y="5140080"/>
            <a:ext cx="8061480" cy="2925360"/>
          </a:xfrm>
          <a:custGeom>
            <a:avLst/>
            <a:gdLst/>
            <a:ahLst/>
            <a:cxnLst/>
            <a:rect l="l" t="t" r="r" b="b"/>
            <a:pathLst>
              <a:path w="21600" h="21600">
                <a:moveTo>
                  <a:pt x="0" y="0"/>
                </a:moveTo>
                <a:lnTo>
                  <a:pt x="21600" y="21600"/>
                </a:lnTo>
              </a:path>
            </a:pathLst>
          </a:custGeom>
          <a:noFill/>
          <a:ln w="3816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243" name="CustomShape 11"/>
          <p:cNvSpPr/>
          <p:nvPr/>
        </p:nvSpPr>
        <p:spPr>
          <a:xfrm>
            <a:off x="4237200" y="6290640"/>
            <a:ext cx="19922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游ゴシック"/>
              </a:rPr>
              <a:t>12</a:t>
            </a:r>
            <a:r>
              <a:rPr lang="ja-JP" sz="1800" b="0" strike="noStrike" spc="-1">
                <a:solidFill>
                  <a:srgbClr val="000000"/>
                </a:solidFill>
                <a:latin typeface="游ゴシック"/>
              </a:rPr>
              <a:t>ｍ</a:t>
            </a:r>
            <a:endParaRPr lang="en-US" sz="1800" b="0" strike="noStrike" spc="-1">
              <a:latin typeface="Arial"/>
            </a:endParaRPr>
          </a:p>
        </p:txBody>
      </p:sp>
      <p:sp>
        <p:nvSpPr>
          <p:cNvPr id="244" name="CustomShape 12"/>
          <p:cNvSpPr/>
          <p:nvPr/>
        </p:nvSpPr>
        <p:spPr>
          <a:xfrm rot="5400000" flipH="1" flipV="1">
            <a:off x="3911040" y="3974760"/>
            <a:ext cx="152280" cy="88560"/>
          </a:xfrm>
          <a:prstGeom prst="curvedConnector3">
            <a:avLst>
              <a:gd name="adj1" fmla="val 75000"/>
            </a:avLst>
          </a:prstGeom>
          <a:noFill/>
          <a:ln w="28440">
            <a:solidFill>
              <a:srgbClr val="FF0000"/>
            </a:solidFill>
            <a:tailEnd type="triangle" w="med" len="med"/>
          </a:ln>
        </p:spPr>
        <p:style>
          <a:lnRef idx="1">
            <a:schemeClr val="accent1"/>
          </a:lnRef>
          <a:fillRef idx="0">
            <a:schemeClr val="accent1"/>
          </a:fillRef>
          <a:effectRef idx="0">
            <a:schemeClr val="accent1"/>
          </a:effectRef>
          <a:fontRef idx="minor"/>
        </p:style>
        <p:txBody>
          <a:bodyPr/>
          <a:lstStyle/>
          <a:p>
            <a:endParaRPr lang="zh-CN" altLang="en-US"/>
          </a:p>
        </p:txBody>
      </p:sp>
      <p:sp>
        <p:nvSpPr>
          <p:cNvPr id="245" name="Line 13"/>
          <p:cNvSpPr/>
          <p:nvPr/>
        </p:nvSpPr>
        <p:spPr>
          <a:xfrm>
            <a:off x="10307423" y="1575720"/>
            <a:ext cx="1077120" cy="466920"/>
          </a:xfrm>
          <a:prstGeom prst="line">
            <a:avLst/>
          </a:prstGeom>
          <a:ln w="19080"/>
        </p:spPr>
        <p:style>
          <a:lnRef idx="1">
            <a:schemeClr val="accent1"/>
          </a:lnRef>
          <a:fillRef idx="0">
            <a:schemeClr val="accent1"/>
          </a:fillRef>
          <a:effectRef idx="0">
            <a:schemeClr val="accent1"/>
          </a:effectRef>
          <a:fontRef idx="minor"/>
        </p:style>
        <p:txBody>
          <a:bodyPr/>
          <a:lstStyle/>
          <a:p>
            <a:endParaRPr lang="zh-CN" altLang="en-US"/>
          </a:p>
        </p:txBody>
      </p:sp>
      <p:sp>
        <p:nvSpPr>
          <p:cNvPr id="246" name="Line 14"/>
          <p:cNvSpPr/>
          <p:nvPr/>
        </p:nvSpPr>
        <p:spPr>
          <a:xfrm flipV="1">
            <a:off x="10307423" y="2001240"/>
            <a:ext cx="1063440" cy="488160"/>
          </a:xfrm>
          <a:prstGeom prst="line">
            <a:avLst/>
          </a:prstGeom>
          <a:ln w="19080"/>
        </p:spPr>
        <p:style>
          <a:lnRef idx="1">
            <a:schemeClr val="accent1"/>
          </a:lnRef>
          <a:fillRef idx="0">
            <a:schemeClr val="accent1"/>
          </a:fillRef>
          <a:effectRef idx="0">
            <a:schemeClr val="accent1"/>
          </a:effectRef>
          <a:fontRef idx="minor"/>
        </p:style>
        <p:txBody>
          <a:bodyPr/>
          <a:lstStyle/>
          <a:p>
            <a:endParaRPr lang="zh-CN" altLang="en-US"/>
          </a:p>
        </p:txBody>
      </p:sp>
      <p:sp>
        <p:nvSpPr>
          <p:cNvPr id="247" name="Line 15"/>
          <p:cNvSpPr/>
          <p:nvPr/>
        </p:nvSpPr>
        <p:spPr>
          <a:xfrm>
            <a:off x="10307783" y="2001240"/>
            <a:ext cx="1077120" cy="0"/>
          </a:xfrm>
          <a:prstGeom prst="line">
            <a:avLst/>
          </a:prstGeom>
          <a:ln w="19080"/>
        </p:spPr>
        <p:style>
          <a:lnRef idx="1">
            <a:schemeClr val="accent1"/>
          </a:lnRef>
          <a:fillRef idx="0">
            <a:schemeClr val="accent1"/>
          </a:fillRef>
          <a:effectRef idx="0">
            <a:schemeClr val="accent1"/>
          </a:effectRef>
          <a:fontRef idx="minor"/>
        </p:style>
        <p:txBody>
          <a:bodyPr/>
          <a:lstStyle/>
          <a:p>
            <a:endParaRPr lang="zh-CN" altLang="en-US"/>
          </a:p>
        </p:txBody>
      </p:sp>
      <p:sp>
        <p:nvSpPr>
          <p:cNvPr id="248" name="Line 16"/>
          <p:cNvSpPr/>
          <p:nvPr/>
        </p:nvSpPr>
        <p:spPr>
          <a:xfrm>
            <a:off x="12629063" y="1588320"/>
            <a:ext cx="1076760" cy="466200"/>
          </a:xfrm>
          <a:prstGeom prst="line">
            <a:avLst/>
          </a:prstGeom>
          <a:ln w="19080"/>
        </p:spPr>
        <p:style>
          <a:lnRef idx="1">
            <a:schemeClr val="accent1"/>
          </a:lnRef>
          <a:fillRef idx="0">
            <a:schemeClr val="accent1"/>
          </a:fillRef>
          <a:effectRef idx="0">
            <a:schemeClr val="accent1"/>
          </a:effectRef>
          <a:fontRef idx="minor"/>
        </p:style>
        <p:txBody>
          <a:bodyPr/>
          <a:lstStyle/>
          <a:p>
            <a:endParaRPr lang="zh-CN" altLang="en-US"/>
          </a:p>
        </p:txBody>
      </p:sp>
      <p:sp>
        <p:nvSpPr>
          <p:cNvPr id="249" name="Line 17"/>
          <p:cNvSpPr/>
          <p:nvPr/>
        </p:nvSpPr>
        <p:spPr>
          <a:xfrm flipV="1">
            <a:off x="12629063" y="2054880"/>
            <a:ext cx="1049040" cy="488160"/>
          </a:xfrm>
          <a:prstGeom prst="line">
            <a:avLst/>
          </a:prstGeom>
          <a:ln w="19080"/>
        </p:spPr>
        <p:style>
          <a:lnRef idx="1">
            <a:schemeClr val="accent1"/>
          </a:lnRef>
          <a:fillRef idx="0">
            <a:schemeClr val="accent1"/>
          </a:fillRef>
          <a:effectRef idx="0">
            <a:schemeClr val="accent1"/>
          </a:effectRef>
          <a:fontRef idx="minor"/>
        </p:style>
        <p:txBody>
          <a:bodyPr/>
          <a:lstStyle/>
          <a:p>
            <a:endParaRPr lang="zh-CN" altLang="en-US"/>
          </a:p>
        </p:txBody>
      </p:sp>
      <p:sp>
        <p:nvSpPr>
          <p:cNvPr id="250" name="Line 18"/>
          <p:cNvSpPr/>
          <p:nvPr/>
        </p:nvSpPr>
        <p:spPr>
          <a:xfrm>
            <a:off x="12629063" y="2054880"/>
            <a:ext cx="1076400" cy="0"/>
          </a:xfrm>
          <a:prstGeom prst="line">
            <a:avLst/>
          </a:prstGeom>
          <a:ln w="19080"/>
        </p:spPr>
        <p:style>
          <a:lnRef idx="1">
            <a:schemeClr val="accent1"/>
          </a:lnRef>
          <a:fillRef idx="0">
            <a:schemeClr val="accent1"/>
          </a:fillRef>
          <a:effectRef idx="0">
            <a:schemeClr val="accent1"/>
          </a:effectRef>
          <a:fontRef idx="minor"/>
        </p:style>
        <p:txBody>
          <a:bodyPr/>
          <a:lstStyle/>
          <a:p>
            <a:endParaRPr lang="zh-CN" altLang="en-US"/>
          </a:p>
        </p:txBody>
      </p:sp>
      <p:sp>
        <p:nvSpPr>
          <p:cNvPr id="251" name="Line 19"/>
          <p:cNvSpPr/>
          <p:nvPr/>
        </p:nvSpPr>
        <p:spPr>
          <a:xfrm flipH="1" flipV="1">
            <a:off x="12615383" y="1845000"/>
            <a:ext cx="1086840" cy="209520"/>
          </a:xfrm>
          <a:prstGeom prst="line">
            <a:avLst/>
          </a:prstGeom>
          <a:ln w="19080"/>
        </p:spPr>
        <p:style>
          <a:lnRef idx="1">
            <a:schemeClr val="accent1"/>
          </a:lnRef>
          <a:fillRef idx="0">
            <a:schemeClr val="accent1"/>
          </a:fillRef>
          <a:effectRef idx="0">
            <a:schemeClr val="accent1"/>
          </a:effectRef>
          <a:fontRef idx="minor"/>
        </p:style>
        <p:txBody>
          <a:bodyPr/>
          <a:lstStyle/>
          <a:p>
            <a:endParaRPr lang="zh-CN" altLang="en-US"/>
          </a:p>
        </p:txBody>
      </p:sp>
      <p:sp>
        <p:nvSpPr>
          <p:cNvPr id="252" name="Line 20"/>
          <p:cNvSpPr/>
          <p:nvPr/>
        </p:nvSpPr>
        <p:spPr>
          <a:xfrm flipH="1">
            <a:off x="12625463" y="2054520"/>
            <a:ext cx="1030680" cy="222480"/>
          </a:xfrm>
          <a:prstGeom prst="line">
            <a:avLst/>
          </a:prstGeom>
          <a:ln w="19080"/>
        </p:spPr>
        <p:style>
          <a:lnRef idx="1">
            <a:schemeClr val="accent1"/>
          </a:lnRef>
          <a:fillRef idx="0">
            <a:schemeClr val="accent1"/>
          </a:fillRef>
          <a:effectRef idx="0">
            <a:schemeClr val="accent1"/>
          </a:effectRef>
          <a:fontRef idx="minor"/>
        </p:style>
        <p:txBody>
          <a:bodyPr/>
          <a:lstStyle/>
          <a:p>
            <a:endParaRPr lang="zh-CN" altLang="en-US"/>
          </a:p>
        </p:txBody>
      </p:sp>
      <p:grpSp>
        <p:nvGrpSpPr>
          <p:cNvPr id="253" name="Group 21"/>
          <p:cNvGrpSpPr/>
          <p:nvPr/>
        </p:nvGrpSpPr>
        <p:grpSpPr>
          <a:xfrm>
            <a:off x="10831320" y="6525720"/>
            <a:ext cx="798120" cy="594000"/>
            <a:chOff x="10831320" y="6525720"/>
            <a:chExt cx="798120" cy="594000"/>
          </a:xfrm>
        </p:grpSpPr>
        <p:sp>
          <p:nvSpPr>
            <p:cNvPr id="254" name="CustomShape 22"/>
            <p:cNvSpPr/>
            <p:nvPr/>
          </p:nvSpPr>
          <p:spPr>
            <a:xfrm flipH="1">
              <a:off x="11142720" y="6748200"/>
              <a:ext cx="54360" cy="5436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255" name="CustomShape 23"/>
            <p:cNvSpPr/>
            <p:nvPr/>
          </p:nvSpPr>
          <p:spPr>
            <a:xfrm>
              <a:off x="10831320" y="6881760"/>
              <a:ext cx="798120" cy="237960"/>
            </a:xfrm>
            <a:prstGeom prst="flowChartMagneticDisk">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256" name="CustomShape 24"/>
            <p:cNvSpPr/>
            <p:nvPr/>
          </p:nvSpPr>
          <p:spPr>
            <a:xfrm>
              <a:off x="10831320" y="6675120"/>
              <a:ext cx="798120" cy="296640"/>
            </a:xfrm>
            <a:prstGeom prst="flowChartMagneticDisk">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257" name="CustomShape 25"/>
            <p:cNvSpPr/>
            <p:nvPr/>
          </p:nvSpPr>
          <p:spPr>
            <a:xfrm>
              <a:off x="10831320" y="6525720"/>
              <a:ext cx="798120" cy="237960"/>
            </a:xfrm>
            <a:prstGeom prst="flowChartMagneticDisk">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grpSp>
      <p:sp>
        <p:nvSpPr>
          <p:cNvPr id="2" name="文本框 1">
            <a:extLst>
              <a:ext uri="{FF2B5EF4-FFF2-40B4-BE49-F238E27FC236}">
                <a16:creationId xmlns:a16="http://schemas.microsoft.com/office/drawing/2014/main" id="{B3200127-492A-A9DD-CF49-4A8C11005E98}"/>
              </a:ext>
            </a:extLst>
          </p:cNvPr>
          <p:cNvSpPr txBox="1"/>
          <p:nvPr/>
        </p:nvSpPr>
        <p:spPr>
          <a:xfrm>
            <a:off x="9832057" y="2842674"/>
            <a:ext cx="2146043" cy="646331"/>
          </a:xfrm>
          <a:prstGeom prst="rect">
            <a:avLst/>
          </a:prstGeom>
          <a:noFill/>
        </p:spPr>
        <p:txBody>
          <a:bodyPr wrap="square" rtlCol="0">
            <a:spAutoFit/>
          </a:bodyPr>
          <a:lstStyle/>
          <a:p>
            <a:r>
              <a:rPr lang="en-US" altLang="zh-CN" b="0" i="0" dirty="0">
                <a:solidFill>
                  <a:srgbClr val="374151"/>
                </a:solidFill>
                <a:effectLst/>
                <a:latin typeface="Söhne"/>
              </a:rPr>
              <a:t>Large interval</a:t>
            </a:r>
          </a:p>
          <a:p>
            <a:r>
              <a:rPr lang="en-US" altLang="zh-CN" b="0" i="0" dirty="0">
                <a:solidFill>
                  <a:srgbClr val="FF0000"/>
                </a:solidFill>
                <a:effectLst/>
                <a:latin typeface="Söhne"/>
              </a:rPr>
              <a:t>Low resolution</a:t>
            </a:r>
            <a:endParaRPr lang="zh-CN" altLang="en-US" dirty="0">
              <a:solidFill>
                <a:srgbClr val="FF0000"/>
              </a:solidFill>
            </a:endParaRPr>
          </a:p>
        </p:txBody>
      </p:sp>
      <p:sp>
        <p:nvSpPr>
          <p:cNvPr id="4" name="文本框 3">
            <a:extLst>
              <a:ext uri="{FF2B5EF4-FFF2-40B4-BE49-F238E27FC236}">
                <a16:creationId xmlns:a16="http://schemas.microsoft.com/office/drawing/2014/main" id="{64AB84B8-F933-863D-857C-9A9B05F334FE}"/>
              </a:ext>
            </a:extLst>
          </p:cNvPr>
          <p:cNvSpPr txBox="1"/>
          <p:nvPr/>
        </p:nvSpPr>
        <p:spPr>
          <a:xfrm>
            <a:off x="12295163" y="2817834"/>
            <a:ext cx="7315200" cy="646331"/>
          </a:xfrm>
          <a:prstGeom prst="rect">
            <a:avLst/>
          </a:prstGeom>
          <a:noFill/>
        </p:spPr>
        <p:txBody>
          <a:bodyPr wrap="square">
            <a:spAutoFit/>
          </a:bodyPr>
          <a:lstStyle/>
          <a:p>
            <a:r>
              <a:rPr lang="en-US" altLang="zh-CN" b="0" i="0" dirty="0">
                <a:solidFill>
                  <a:srgbClr val="374151"/>
                </a:solidFill>
                <a:effectLst/>
                <a:latin typeface="Söhne"/>
              </a:rPr>
              <a:t>Small interval:</a:t>
            </a:r>
          </a:p>
          <a:p>
            <a:r>
              <a:rPr lang="en-US" altLang="zh-CN" b="0" i="0" dirty="0">
                <a:solidFill>
                  <a:srgbClr val="FF0000"/>
                </a:solidFill>
                <a:effectLst/>
                <a:latin typeface="Söhne"/>
              </a:rPr>
              <a:t>High resolution</a:t>
            </a:r>
            <a:endParaRPr lang="zh-CN" altLang="en-US"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754670" y="444347"/>
            <a:ext cx="12869891" cy="1590676"/>
          </a:xfrm>
        </p:spPr>
        <p:txBody>
          <a:bodyPr/>
          <a:lstStyle/>
          <a:p>
            <a:r>
              <a:rPr lang="en-US" altLang="zh-CN" sz="4400" b="0" strike="noStrike" spc="-1" dirty="0">
                <a:solidFill>
                  <a:srgbClr val="000000"/>
                </a:solidFill>
                <a:latin typeface="游ゴシック Light"/>
              </a:rPr>
              <a:t>Result of LiDAR simulation data</a:t>
            </a:r>
            <a:endParaRPr kumimoji="1" lang="ja-JP" altLang="en-US" dirty="0"/>
          </a:p>
        </p:txBody>
      </p:sp>
      <p:pic>
        <p:nvPicPr>
          <p:cNvPr id="2" name="mesh00">
            <a:hlinkClick r:id="" action="ppaction://media"/>
            <a:extLst>
              <a:ext uri="{FF2B5EF4-FFF2-40B4-BE49-F238E27FC236}">
                <a16:creationId xmlns:a16="http://schemas.microsoft.com/office/drawing/2014/main" id="{B8ECB9CC-5391-F561-07EE-ACD6718D237B}"/>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667313" y="2326749"/>
            <a:ext cx="7490801" cy="5064864"/>
          </a:xfrm>
          <a:prstGeom prst="rect">
            <a:avLst/>
          </a:prstGeom>
        </p:spPr>
      </p:pic>
      <p:sp>
        <p:nvSpPr>
          <p:cNvPr id="4" name="スライド番号プレースホルダー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EA51A05E-B569-4259-A2EF-BD064D50C5F0}" type="slidenum">
              <a:rPr lang="ja-JP" altLang="en-US" smtClean="0"/>
              <a:pPr/>
              <a:t>8</a:t>
            </a:fld>
            <a:endParaRPr kumimoji="1" lang="ja-JP" altLang="en-US"/>
          </a:p>
        </p:txBody>
      </p:sp>
      <p:pic>
        <p:nvPicPr>
          <p:cNvPr id="10" name="mesh90">
            <a:hlinkClick r:id="" action="ppaction://media"/>
            <a:extLst>
              <a:ext uri="{FF2B5EF4-FFF2-40B4-BE49-F238E27FC236}">
                <a16:creationId xmlns:a16="http://schemas.microsoft.com/office/drawing/2014/main" id="{FF7A8A7F-EFD2-9B9F-4CBA-5403FA487F7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610600" y="2655026"/>
            <a:ext cx="7005289" cy="4736587"/>
          </a:xfrm>
          <a:prstGeom prst="rect">
            <a:avLst/>
          </a:prstGeom>
        </p:spPr>
      </p:pic>
      <p:pic>
        <p:nvPicPr>
          <p:cNvPr id="3" name="mesh30">
            <a:hlinkClick r:id="" action="ppaction://media"/>
            <a:extLst>
              <a:ext uri="{FF2B5EF4-FFF2-40B4-BE49-F238E27FC236}">
                <a16:creationId xmlns:a16="http://schemas.microsoft.com/office/drawing/2014/main" id="{E9F53337-0277-7E08-3882-7903CE0D35CA}"/>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3813589" y="2613831"/>
            <a:ext cx="6477286" cy="4777782"/>
          </a:xfrm>
          <a:prstGeom prst="rect">
            <a:avLst/>
          </a:prstGeom>
        </p:spPr>
      </p:pic>
      <p:sp>
        <p:nvSpPr>
          <p:cNvPr id="11" name="文本框 10">
            <a:extLst>
              <a:ext uri="{FF2B5EF4-FFF2-40B4-BE49-F238E27FC236}">
                <a16:creationId xmlns:a16="http://schemas.microsoft.com/office/drawing/2014/main" id="{00405D57-D52A-FBBB-8A8E-A925AB177AC6}"/>
              </a:ext>
            </a:extLst>
          </p:cNvPr>
          <p:cNvSpPr txBox="1"/>
          <p:nvPr/>
        </p:nvSpPr>
        <p:spPr>
          <a:xfrm>
            <a:off x="1440493" y="7600587"/>
            <a:ext cx="1095172" cy="369332"/>
          </a:xfrm>
          <a:prstGeom prst="rect">
            <a:avLst/>
          </a:prstGeom>
          <a:noFill/>
        </p:spPr>
        <p:txBody>
          <a:bodyPr wrap="none" rtlCol="0">
            <a:spAutoFit/>
          </a:bodyPr>
          <a:lstStyle/>
          <a:p>
            <a:r>
              <a:rPr lang="en-US" altLang="zh-CN" dirty="0"/>
              <a:t>0 degree</a:t>
            </a:r>
            <a:endParaRPr lang="zh-CN" altLang="en-US" dirty="0"/>
          </a:p>
        </p:txBody>
      </p:sp>
      <p:sp>
        <p:nvSpPr>
          <p:cNvPr id="12" name="文本框 11">
            <a:extLst>
              <a:ext uri="{FF2B5EF4-FFF2-40B4-BE49-F238E27FC236}">
                <a16:creationId xmlns:a16="http://schemas.microsoft.com/office/drawing/2014/main" id="{39B71189-42BA-AEF7-862D-BEE1F7C3CB12}"/>
              </a:ext>
            </a:extLst>
          </p:cNvPr>
          <p:cNvSpPr txBox="1"/>
          <p:nvPr/>
        </p:nvSpPr>
        <p:spPr>
          <a:xfrm>
            <a:off x="6703494" y="7678695"/>
            <a:ext cx="1223412" cy="369332"/>
          </a:xfrm>
          <a:prstGeom prst="rect">
            <a:avLst/>
          </a:prstGeom>
          <a:noFill/>
        </p:spPr>
        <p:txBody>
          <a:bodyPr wrap="none" rtlCol="0">
            <a:spAutoFit/>
          </a:bodyPr>
          <a:lstStyle/>
          <a:p>
            <a:r>
              <a:rPr lang="en-US" altLang="zh-CN" dirty="0"/>
              <a:t>30 degree</a:t>
            </a:r>
            <a:endParaRPr lang="zh-CN" altLang="en-US" dirty="0"/>
          </a:p>
        </p:txBody>
      </p:sp>
      <p:sp>
        <p:nvSpPr>
          <p:cNvPr id="13" name="文本框 12">
            <a:extLst>
              <a:ext uri="{FF2B5EF4-FFF2-40B4-BE49-F238E27FC236}">
                <a16:creationId xmlns:a16="http://schemas.microsoft.com/office/drawing/2014/main" id="{58C4D8B3-E397-EF46-D054-CFAFBD73EE71}"/>
              </a:ext>
            </a:extLst>
          </p:cNvPr>
          <p:cNvSpPr txBox="1"/>
          <p:nvPr/>
        </p:nvSpPr>
        <p:spPr>
          <a:xfrm>
            <a:off x="11749414" y="7600587"/>
            <a:ext cx="1223412" cy="369332"/>
          </a:xfrm>
          <a:prstGeom prst="rect">
            <a:avLst/>
          </a:prstGeom>
          <a:noFill/>
        </p:spPr>
        <p:txBody>
          <a:bodyPr wrap="none" rtlCol="0">
            <a:spAutoFit/>
          </a:bodyPr>
          <a:lstStyle/>
          <a:p>
            <a:r>
              <a:rPr lang="en-US" altLang="zh-CN" dirty="0"/>
              <a:t>90 degree</a:t>
            </a:r>
            <a:endParaRPr lang="zh-CN" altLang="en-US" dirty="0"/>
          </a:p>
        </p:txBody>
      </p:sp>
    </p:spTree>
    <p:extLst>
      <p:ext uri="{BB962C8B-B14F-4D97-AF65-F5344CB8AC3E}">
        <p14:creationId xmlns:p14="http://schemas.microsoft.com/office/powerpoint/2010/main" val="61568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34"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video>
              <p:cMediaNode vol="80000">
                <p:cTn id="27"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05840" y="396743"/>
            <a:ext cx="12618720" cy="1590676"/>
          </a:xfrm>
        </p:spPr>
        <p:txBody>
          <a:bodyPr/>
          <a:lstStyle/>
          <a:p>
            <a:r>
              <a:rPr lang="ja-JP" altLang="en-US" dirty="0"/>
              <a:t>人体モデル推定器</a:t>
            </a:r>
            <a:endParaRPr kumimoji="1" lang="ja-JP" altLang="en-US" dirty="0"/>
          </a:p>
        </p:txBody>
      </p:sp>
      <mc:AlternateContent xmlns:mc="http://schemas.openxmlformats.org/markup-compatibility/2006">
        <mc:Choice xmlns:a14="http://schemas.microsoft.com/office/drawing/2010/main" Requires="a14">
          <p:sp>
            <p:nvSpPr>
              <p:cNvPr id="8" name="コンテンツ プレースホルダー 7"/>
              <p:cNvSpPr>
                <a:spLocks noGrp="1"/>
              </p:cNvSpPr>
              <p:nvPr>
                <p:ph sz="half" idx="1"/>
              </p:nvPr>
            </p:nvSpPr>
            <p:spPr>
              <a:xfrm>
                <a:off x="841878" y="6061235"/>
                <a:ext cx="4648769" cy="1077967"/>
              </a:xfrm>
            </p:spPr>
            <p:txBody>
              <a:bodyPr>
                <a:normAutofit/>
              </a:bodyPr>
              <a:lstStyle/>
              <a:p>
                <a:pPr marL="548640" lvl="1" indent="0">
                  <a:buNone/>
                </a:pPr>
                <a:r>
                  <a:rPr lang="en-US" altLang="zh-CN" dirty="0"/>
                  <a:t>Loss Function </a:t>
                </a:r>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m:rPr>
                            <m:sty m:val="p"/>
                          </m:rPr>
                          <a:rPr lang="en-US" altLang="ja-JP" i="1">
                            <a:latin typeface="Cambria Math" panose="02040503050406030204" pitchFamily="18" charset="0"/>
                          </a:rPr>
                          <m:t>L</m:t>
                        </m:r>
                      </m:e>
                      <m:sub>
                        <m:r>
                          <m:rPr>
                            <m:sty m:val="p"/>
                          </m:rPr>
                          <a:rPr lang="en-US" altLang="ja-JP" i="1">
                            <a:latin typeface="Cambria Math" panose="02040503050406030204" pitchFamily="18" charset="0"/>
                          </a:rPr>
                          <m:t>total</m:t>
                        </m:r>
                      </m:sub>
                    </m:sSub>
                    <m:r>
                      <a:rPr lang="en-US" altLang="ja-JP" i="1">
                        <a:latin typeface="Cambria Math" panose="02040503050406030204" pitchFamily="18" charset="0"/>
                        <a:ea typeface="Cambria Math" panose="02040503050406030204" pitchFamily="18" charset="0"/>
                      </a:rPr>
                      <m:t>=</m:t>
                    </m:r>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m:rPr>
                            <m:sty m:val="p"/>
                          </m:rPr>
                          <a:rPr lang="en-US" altLang="ja-JP" i="1">
                            <a:solidFill>
                              <a:srgbClr val="FF0000"/>
                            </a:solidFill>
                            <a:latin typeface="Cambria Math" panose="02040503050406030204" pitchFamily="18" charset="0"/>
                            <a:ea typeface="Cambria Math" panose="02040503050406030204" pitchFamily="18" charset="0"/>
                          </a:rPr>
                          <m:t>L</m:t>
                        </m:r>
                      </m:e>
                      <m:sub>
                        <m:r>
                          <m:rPr>
                            <m:sty m:val="p"/>
                          </m:rPr>
                          <a:rPr lang="en-US" altLang="ja-JP" i="1">
                            <a:solidFill>
                              <a:srgbClr val="FF0000"/>
                            </a:solidFill>
                            <a:latin typeface="Cambria Math" panose="02040503050406030204" pitchFamily="18" charset="0"/>
                            <a:ea typeface="Cambria Math" panose="02040503050406030204" pitchFamily="18" charset="0"/>
                          </a:rPr>
                          <m:t>SMPL</m:t>
                        </m:r>
                      </m:sub>
                    </m:sSub>
                    <m:r>
                      <a:rPr lang="en-US" altLang="ja-JP" i="1">
                        <a:latin typeface="Cambria Math" panose="02040503050406030204" pitchFamily="18" charset="0"/>
                        <a:ea typeface="Cambria Math" panose="02040503050406030204" pitchFamily="18" charset="0"/>
                      </a:rPr>
                      <m:t>+</m:t>
                    </m:r>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r>
                          <m:rPr>
                            <m:sty m:val="p"/>
                          </m:rPr>
                          <a:rPr lang="en-US" altLang="ja-JP" i="1">
                            <a:solidFill>
                              <a:srgbClr val="0070C0"/>
                            </a:solidFill>
                            <a:latin typeface="Cambria Math" panose="02040503050406030204" pitchFamily="18" charset="0"/>
                            <a:ea typeface="Cambria Math" panose="02040503050406030204" pitchFamily="18" charset="0"/>
                          </a:rPr>
                          <m:t>L</m:t>
                        </m:r>
                      </m:e>
                      <m:sub>
                        <m:r>
                          <m:rPr>
                            <m:sty m:val="p"/>
                          </m:rPr>
                          <a:rPr lang="en-US" altLang="ja-JP" b="0" i="0" smtClean="0">
                            <a:solidFill>
                              <a:srgbClr val="0070C0"/>
                            </a:solidFill>
                            <a:latin typeface="Cambria Math" panose="02040503050406030204" pitchFamily="18" charset="0"/>
                            <a:ea typeface="Cambria Math" panose="02040503050406030204" pitchFamily="18" charset="0"/>
                          </a:rPr>
                          <m:t>mesh</m:t>
                        </m:r>
                      </m:sub>
                    </m:sSub>
                  </m:oMath>
                </a14:m>
                <a:endParaRPr kumimoji="1" lang="en-US" altLang="ja-JP" dirty="0"/>
              </a:p>
            </p:txBody>
          </p:sp>
        </mc:Choice>
        <mc:Fallback>
          <p:sp>
            <p:nvSpPr>
              <p:cNvPr id="8" name="コンテンツ プレースホルダー 7"/>
              <p:cNvSpPr>
                <a:spLocks noGrp="1" noRot="1" noChangeAspect="1" noMove="1" noResize="1" noEditPoints="1" noAdjustHandles="1" noChangeArrowheads="1" noChangeShapeType="1" noTextEdit="1"/>
              </p:cNvSpPr>
              <p:nvPr>
                <p:ph sz="half" idx="1"/>
              </p:nvPr>
            </p:nvSpPr>
            <p:spPr>
              <a:xfrm>
                <a:off x="841878" y="6061235"/>
                <a:ext cx="4648769" cy="1077967"/>
              </a:xfrm>
              <a:blipFill>
                <a:blip r:embed="rId3"/>
                <a:stretch>
                  <a:fillRect t="-11299"/>
                </a:stretch>
              </a:blipFill>
            </p:spPr>
            <p:txBody>
              <a:bodyPr/>
              <a:lstStyle/>
              <a:p>
                <a:r>
                  <a:rPr lang="zh-CN" altLang="en-US">
                    <a:noFill/>
                  </a:rPr>
                  <a:t> </a:t>
                </a:r>
              </a:p>
            </p:txBody>
          </p:sp>
        </mc:Fallback>
      </mc:AlternateContent>
      <p:grpSp>
        <p:nvGrpSpPr>
          <p:cNvPr id="3" name="グループ化 2"/>
          <p:cNvGrpSpPr/>
          <p:nvPr/>
        </p:nvGrpSpPr>
        <p:grpSpPr>
          <a:xfrm>
            <a:off x="568045" y="1610037"/>
            <a:ext cx="6380415" cy="2890975"/>
            <a:chOff x="6996999" y="1199862"/>
            <a:chExt cx="4811527" cy="1928488"/>
          </a:xfrm>
        </p:grpSpPr>
        <p:grpSp>
          <p:nvGrpSpPr>
            <p:cNvPr id="32" name="グループ化 31"/>
            <p:cNvGrpSpPr/>
            <p:nvPr/>
          </p:nvGrpSpPr>
          <p:grpSpPr>
            <a:xfrm>
              <a:off x="6996999" y="1199862"/>
              <a:ext cx="4811527" cy="1928488"/>
              <a:chOff x="6546308" y="2147448"/>
              <a:chExt cx="4811527" cy="1928488"/>
            </a:xfrm>
          </p:grpSpPr>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49346" t="410" r="24414" b="19753"/>
              <a:stretch/>
            </p:blipFill>
            <p:spPr>
              <a:xfrm>
                <a:off x="6546308" y="2147448"/>
                <a:ext cx="1456329" cy="1928488"/>
              </a:xfrm>
              <a:prstGeom prst="rect">
                <a:avLst/>
              </a:prstGeom>
            </p:spPr>
          </p:pic>
          <p:grpSp>
            <p:nvGrpSpPr>
              <p:cNvPr id="25" name="グループ化 24"/>
              <p:cNvGrpSpPr/>
              <p:nvPr/>
            </p:nvGrpSpPr>
            <p:grpSpPr>
              <a:xfrm>
                <a:off x="10860902" y="2215483"/>
                <a:ext cx="496933" cy="1635235"/>
                <a:chOff x="11455805" y="4720700"/>
                <a:chExt cx="496933" cy="1635235"/>
              </a:xfrm>
            </p:grpSpPr>
            <p:sp>
              <p:nvSpPr>
                <p:cNvPr id="6" name="正方形/長方形 5"/>
                <p:cNvSpPr/>
                <p:nvPr/>
              </p:nvSpPr>
              <p:spPr>
                <a:xfrm>
                  <a:off x="11554877" y="5076967"/>
                  <a:ext cx="125289" cy="1099996"/>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7" name="テキスト ボックス 6"/>
                <p:cNvSpPr txBox="1"/>
                <p:nvPr/>
              </p:nvSpPr>
              <p:spPr>
                <a:xfrm rot="16200000">
                  <a:off x="10993355" y="5399059"/>
                  <a:ext cx="1635235" cy="278517"/>
                </a:xfrm>
                <a:prstGeom prst="rect">
                  <a:avLst/>
                </a:prstGeom>
                <a:noFill/>
              </p:spPr>
              <p:txBody>
                <a:bodyPr wrap="square" rtlCol="0">
                  <a:spAutoFit/>
                </a:bodyPr>
                <a:lstStyle/>
                <a:p>
                  <a:r>
                    <a:rPr kumimoji="1" lang="en-US" altLang="ja-JP" sz="1800" dirty="0"/>
                    <a:t>SMPL parameter</a:t>
                  </a:r>
                  <a:endParaRPr kumimoji="1" lang="ja-JP" altLang="en-US" sz="1800" dirty="0"/>
                </a:p>
              </p:txBody>
            </p:sp>
            <p:sp>
              <p:nvSpPr>
                <p:cNvPr id="10" name="テキスト ボックス 9"/>
                <p:cNvSpPr txBox="1"/>
                <p:nvPr/>
              </p:nvSpPr>
              <p:spPr>
                <a:xfrm>
                  <a:off x="11455805" y="4908670"/>
                  <a:ext cx="496933" cy="197097"/>
                </a:xfrm>
                <a:prstGeom prst="rect">
                  <a:avLst/>
                </a:prstGeom>
                <a:noFill/>
              </p:spPr>
              <p:txBody>
                <a:bodyPr wrap="square" rtlCol="0">
                  <a:spAutoFit/>
                </a:bodyPr>
                <a:lstStyle/>
                <a:p>
                  <a:r>
                    <a:rPr kumimoji="1" lang="en-US" altLang="ja-JP" sz="1320" dirty="0"/>
                    <a:t>85</a:t>
                  </a:r>
                  <a:endParaRPr kumimoji="1" lang="ja-JP" altLang="en-US" sz="2160" dirty="0"/>
                </a:p>
              </p:txBody>
            </p:sp>
          </p:grpSp>
          <p:cxnSp>
            <p:nvCxnSpPr>
              <p:cNvPr id="12" name="直線矢印コネクタ 11"/>
              <p:cNvCxnSpPr>
                <a:cxnSpLocks/>
                <a:stCxn id="5" idx="3"/>
                <a:endCxn id="14" idx="0"/>
              </p:cNvCxnSpPr>
              <p:nvPr/>
            </p:nvCxnSpPr>
            <p:spPr>
              <a:xfrm>
                <a:off x="8002637" y="3111692"/>
                <a:ext cx="503010" cy="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台形 13"/>
              <p:cNvSpPr/>
              <p:nvPr/>
            </p:nvSpPr>
            <p:spPr>
              <a:xfrm rot="16200000">
                <a:off x="8166776" y="2775264"/>
                <a:ext cx="1350601" cy="672859"/>
              </a:xfrm>
              <a:prstGeom prst="trapezoid">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15" name="テキスト ボックス 14"/>
              <p:cNvSpPr txBox="1"/>
              <p:nvPr/>
            </p:nvSpPr>
            <p:spPr>
              <a:xfrm rot="16200000">
                <a:off x="8279953" y="2923487"/>
                <a:ext cx="1163029" cy="459552"/>
              </a:xfrm>
              <a:prstGeom prst="rect">
                <a:avLst/>
              </a:prstGeom>
              <a:noFill/>
            </p:spPr>
            <p:txBody>
              <a:bodyPr wrap="square" rtlCol="0">
                <a:spAutoFit/>
              </a:bodyPr>
              <a:lstStyle/>
              <a:p>
                <a:pPr algn="ctr"/>
                <a:r>
                  <a:rPr kumimoji="1" lang="en-US" altLang="ja-JP" sz="1920" dirty="0" err="1"/>
                  <a:t>PointNet</a:t>
                </a:r>
                <a:r>
                  <a:rPr kumimoji="1" lang="en-US" altLang="ja-JP" sz="1920" dirty="0"/>
                  <a:t>++</a:t>
                </a:r>
                <a:endParaRPr lang="en-US" altLang="ja-JP" sz="1920" dirty="0"/>
              </a:p>
              <a:p>
                <a:r>
                  <a:rPr lang="en-US" altLang="ja-JP" sz="1440" dirty="0"/>
                  <a:t>[Qi+ 2017]</a:t>
                </a:r>
                <a:endParaRPr kumimoji="1" lang="ja-JP" altLang="en-US" sz="1440" dirty="0"/>
              </a:p>
            </p:txBody>
          </p:sp>
          <p:sp>
            <p:nvSpPr>
              <p:cNvPr id="17" name="正方形/長方形 16"/>
              <p:cNvSpPr/>
              <p:nvPr/>
            </p:nvSpPr>
            <p:spPr>
              <a:xfrm>
                <a:off x="9741086" y="2436392"/>
                <a:ext cx="646980" cy="135060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18" name="テキスト ボックス 17"/>
              <p:cNvSpPr txBox="1"/>
              <p:nvPr/>
            </p:nvSpPr>
            <p:spPr>
              <a:xfrm rot="16200000">
                <a:off x="9414005" y="2774707"/>
                <a:ext cx="1278970" cy="738068"/>
              </a:xfrm>
              <a:prstGeom prst="rect">
                <a:avLst/>
              </a:prstGeom>
              <a:noFill/>
            </p:spPr>
            <p:txBody>
              <a:bodyPr wrap="square" rtlCol="0">
                <a:spAutoFit/>
              </a:bodyPr>
              <a:lstStyle/>
              <a:p>
                <a:r>
                  <a:rPr kumimoji="1" lang="en-US" altLang="ja-JP" sz="1920" dirty="0"/>
                  <a:t>Recurrent regression</a:t>
                </a:r>
              </a:p>
              <a:p>
                <a:r>
                  <a:rPr kumimoji="1" lang="en-US" altLang="ja-JP" sz="1920" dirty="0"/>
                  <a:t>Network</a:t>
                </a:r>
                <a:endParaRPr kumimoji="1" lang="ja-JP" altLang="en-US" sz="1920" dirty="0"/>
              </a:p>
            </p:txBody>
          </p:sp>
          <p:cxnSp>
            <p:nvCxnSpPr>
              <p:cNvPr id="20" name="直線矢印コネクタ 19"/>
              <p:cNvCxnSpPr>
                <a:cxnSpLocks/>
                <a:stCxn id="14" idx="2"/>
                <a:endCxn id="17" idx="1"/>
              </p:cNvCxnSpPr>
              <p:nvPr/>
            </p:nvCxnSpPr>
            <p:spPr>
              <a:xfrm>
                <a:off x="9178506" y="3111693"/>
                <a:ext cx="56258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cxnSpLocks/>
                <a:stCxn id="17" idx="3"/>
                <a:endCxn id="6" idx="1"/>
              </p:cNvCxnSpPr>
              <p:nvPr/>
            </p:nvCxnSpPr>
            <p:spPr>
              <a:xfrm>
                <a:off x="10388066" y="3111693"/>
                <a:ext cx="571908" cy="1005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曲線コネクタ 34"/>
            <p:cNvCxnSpPr>
              <a:cxnSpLocks/>
              <a:stCxn id="17" idx="1"/>
              <a:endCxn id="17" idx="0"/>
            </p:cNvCxnSpPr>
            <p:nvPr/>
          </p:nvCxnSpPr>
          <p:spPr>
            <a:xfrm rot="10800000" flipH="1">
              <a:off x="10191777" y="1488807"/>
              <a:ext cx="323490" cy="675301"/>
            </a:xfrm>
            <a:prstGeom prst="curvedConnector4">
              <a:avLst>
                <a:gd name="adj1" fmla="val -70667"/>
                <a:gd name="adj2" fmla="val 133852"/>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図 18"/>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548036" y="2146103"/>
            <a:ext cx="2175971" cy="2175971"/>
          </a:xfrm>
          <a:prstGeom prst="rect">
            <a:avLst/>
          </a:prstGeom>
        </p:spPr>
      </p:pic>
      <p:pic>
        <p:nvPicPr>
          <p:cNvPr id="22" name="図 21"/>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319467" y="5256197"/>
            <a:ext cx="2171903" cy="2171903"/>
          </a:xfrm>
          <a:prstGeom prst="rect">
            <a:avLst/>
          </a:prstGeom>
        </p:spPr>
      </p:pic>
      <p:sp>
        <p:nvSpPr>
          <p:cNvPr id="23" name="右矢印 22"/>
          <p:cNvSpPr/>
          <p:nvPr/>
        </p:nvSpPr>
        <p:spPr>
          <a:xfrm>
            <a:off x="2499238" y="2937707"/>
            <a:ext cx="667025" cy="29638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28" name="右矢印 27"/>
          <p:cNvSpPr/>
          <p:nvPr/>
        </p:nvSpPr>
        <p:spPr>
          <a:xfrm>
            <a:off x="5662480" y="2922832"/>
            <a:ext cx="746020" cy="311257"/>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29" name="右矢印 28"/>
          <p:cNvSpPr/>
          <p:nvPr/>
        </p:nvSpPr>
        <p:spPr>
          <a:xfrm>
            <a:off x="4046151" y="2907333"/>
            <a:ext cx="742415" cy="32675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30" name="右矢印 29"/>
          <p:cNvSpPr/>
          <p:nvPr/>
        </p:nvSpPr>
        <p:spPr>
          <a:xfrm>
            <a:off x="8415555" y="2957959"/>
            <a:ext cx="2257129" cy="276131"/>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pic>
        <p:nvPicPr>
          <p:cNvPr id="27" name="図 26"/>
          <p:cNvPicPr>
            <a:picLocks noChangeAspect="1"/>
          </p:cNvPicPr>
          <p:nvPr/>
        </p:nvPicPr>
        <p:blipFill rotWithShape="1">
          <a:blip r:embed="rId7">
            <a:extLst>
              <a:ext uri="{28A0092B-C50C-407E-A947-70E740481C1C}">
                <a14:useLocalDpi xmlns:a14="http://schemas.microsoft.com/office/drawing/2010/main" val="0"/>
              </a:ext>
            </a:extLst>
          </a:blip>
          <a:srcRect l="39075" r="34936" b="8587"/>
          <a:stretch/>
        </p:blipFill>
        <p:spPr>
          <a:xfrm>
            <a:off x="11299697" y="1916293"/>
            <a:ext cx="925842" cy="2359459"/>
          </a:xfrm>
          <a:prstGeom prst="rect">
            <a:avLst/>
          </a:prstGeom>
        </p:spPr>
      </p:pic>
      <p:pic>
        <p:nvPicPr>
          <p:cNvPr id="33" name="図 32"/>
          <p:cNvPicPr>
            <a:picLocks noChangeAspect="1"/>
          </p:cNvPicPr>
          <p:nvPr/>
        </p:nvPicPr>
        <p:blipFill rotWithShape="1">
          <a:blip r:embed="rId8">
            <a:extLst>
              <a:ext uri="{28A0092B-C50C-407E-A947-70E740481C1C}">
                <a14:useLocalDpi xmlns:a14="http://schemas.microsoft.com/office/drawing/2010/main" val="0"/>
              </a:ext>
            </a:extLst>
          </a:blip>
          <a:srcRect l="40758" t="4436" r="32497" b="8696"/>
          <a:stretch/>
        </p:blipFill>
        <p:spPr>
          <a:xfrm>
            <a:off x="11340571" y="5296856"/>
            <a:ext cx="965538" cy="2352154"/>
          </a:xfrm>
          <a:prstGeom prst="rect">
            <a:avLst/>
          </a:prstGeom>
        </p:spPr>
      </p:pic>
      <p:sp>
        <p:nvSpPr>
          <p:cNvPr id="34" name="上下矢印 33"/>
          <p:cNvSpPr/>
          <p:nvPr/>
        </p:nvSpPr>
        <p:spPr>
          <a:xfrm>
            <a:off x="7013970" y="4687086"/>
            <a:ext cx="196654" cy="539424"/>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36" name="上下矢印 35"/>
          <p:cNvSpPr/>
          <p:nvPr/>
        </p:nvSpPr>
        <p:spPr>
          <a:xfrm>
            <a:off x="11577409" y="4621027"/>
            <a:ext cx="219456" cy="521282"/>
          </a:xfrm>
          <a:prstGeom prst="up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mc:AlternateContent xmlns:mc="http://schemas.openxmlformats.org/markup-compatibility/2006">
        <mc:Choice xmlns:a14="http://schemas.microsoft.com/office/drawing/2010/main" Requires="a14">
          <p:sp>
            <p:nvSpPr>
              <p:cNvPr id="37" name="テキスト ボックス 36"/>
              <p:cNvSpPr txBox="1"/>
              <p:nvPr/>
            </p:nvSpPr>
            <p:spPr>
              <a:xfrm>
                <a:off x="7043659" y="4709198"/>
                <a:ext cx="2072336" cy="4247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ja-JP" sz="2160" i="1">
                              <a:solidFill>
                                <a:srgbClr val="FF0000"/>
                              </a:solidFill>
                              <a:latin typeface="Cambria Math" panose="02040503050406030204" pitchFamily="18" charset="0"/>
                              <a:ea typeface="Cambria Math" panose="02040503050406030204" pitchFamily="18" charset="0"/>
                            </a:rPr>
                          </m:ctrlPr>
                        </m:sSubPr>
                        <m:e>
                          <m:r>
                            <m:rPr>
                              <m:sty m:val="p"/>
                            </m:rPr>
                            <a:rPr lang="en-US" altLang="ja-JP" sz="2160" i="1">
                              <a:solidFill>
                                <a:srgbClr val="FF0000"/>
                              </a:solidFill>
                              <a:latin typeface="Cambria Math" panose="02040503050406030204" pitchFamily="18" charset="0"/>
                              <a:ea typeface="Cambria Math" panose="02040503050406030204" pitchFamily="18" charset="0"/>
                            </a:rPr>
                            <m:t>L</m:t>
                          </m:r>
                        </m:e>
                        <m:sub>
                          <m:r>
                            <m:rPr>
                              <m:sty m:val="p"/>
                            </m:rPr>
                            <a:rPr lang="en-US" altLang="ja-JP" sz="2160" i="1">
                              <a:solidFill>
                                <a:srgbClr val="FF0000"/>
                              </a:solidFill>
                              <a:latin typeface="Cambria Math" panose="02040503050406030204" pitchFamily="18" charset="0"/>
                              <a:ea typeface="Cambria Math" panose="02040503050406030204" pitchFamily="18" charset="0"/>
                            </a:rPr>
                            <m:t>SMPL</m:t>
                          </m:r>
                        </m:sub>
                      </m:sSub>
                    </m:oMath>
                  </m:oMathPara>
                </a14:m>
                <a:endParaRPr kumimoji="1" lang="ja-JP" altLang="en-US" sz="2160" dirty="0"/>
              </a:p>
            </p:txBody>
          </p:sp>
        </mc:Choice>
        <mc:Fallback>
          <p:sp>
            <p:nvSpPr>
              <p:cNvPr id="37" name="テキスト ボックス 36"/>
              <p:cNvSpPr txBox="1">
                <a:spLocks noRot="1" noChangeAspect="1" noMove="1" noResize="1" noEditPoints="1" noAdjustHandles="1" noChangeArrowheads="1" noChangeShapeType="1" noTextEdit="1"/>
              </p:cNvSpPr>
              <p:nvPr/>
            </p:nvSpPr>
            <p:spPr>
              <a:xfrm>
                <a:off x="7043659" y="4709198"/>
                <a:ext cx="2072336" cy="424732"/>
              </a:xfrm>
              <a:prstGeom prst="rect">
                <a:avLst/>
              </a:prstGeom>
              <a:blipFill>
                <a:blip r:embed="rId9"/>
                <a:stretch>
                  <a:fillRect b="-43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テキスト ボックス 37"/>
              <p:cNvSpPr txBox="1"/>
              <p:nvPr/>
            </p:nvSpPr>
            <p:spPr>
              <a:xfrm>
                <a:off x="11781519" y="4714498"/>
                <a:ext cx="1610000" cy="4247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ja-JP" sz="2160">
                          <a:solidFill>
                            <a:srgbClr val="0070C0"/>
                          </a:solidFill>
                          <a:latin typeface="Cambria Math" panose="02040503050406030204" pitchFamily="18" charset="0"/>
                          <a:ea typeface="Cambria Math" panose="02040503050406030204" pitchFamily="18" charset="0"/>
                        </a:rPr>
                        <m:t> </m:t>
                      </m:r>
                      <m:sSub>
                        <m:sSubPr>
                          <m:ctrlPr>
                            <a:rPr lang="en-US" altLang="ja-JP" sz="2160" i="1">
                              <a:solidFill>
                                <a:srgbClr val="0070C0"/>
                              </a:solidFill>
                              <a:latin typeface="Cambria Math" panose="02040503050406030204" pitchFamily="18" charset="0"/>
                              <a:ea typeface="Cambria Math" panose="02040503050406030204" pitchFamily="18" charset="0"/>
                            </a:rPr>
                          </m:ctrlPr>
                        </m:sSubPr>
                        <m:e>
                          <m:r>
                            <m:rPr>
                              <m:sty m:val="p"/>
                            </m:rPr>
                            <a:rPr lang="en-US" altLang="ja-JP" sz="2160" i="1">
                              <a:solidFill>
                                <a:srgbClr val="0070C0"/>
                              </a:solidFill>
                              <a:latin typeface="Cambria Math" panose="02040503050406030204" pitchFamily="18" charset="0"/>
                              <a:ea typeface="Cambria Math" panose="02040503050406030204" pitchFamily="18" charset="0"/>
                            </a:rPr>
                            <m:t>L</m:t>
                          </m:r>
                        </m:e>
                        <m:sub>
                          <m:r>
                            <m:rPr>
                              <m:sty m:val="p"/>
                            </m:rPr>
                            <a:rPr lang="en-US" altLang="ja-JP" sz="2160">
                              <a:solidFill>
                                <a:srgbClr val="0070C0"/>
                              </a:solidFill>
                              <a:latin typeface="Cambria Math" panose="02040503050406030204" pitchFamily="18" charset="0"/>
                              <a:ea typeface="Cambria Math" panose="02040503050406030204" pitchFamily="18" charset="0"/>
                            </a:rPr>
                            <m:t>mesh</m:t>
                          </m:r>
                        </m:sub>
                      </m:sSub>
                    </m:oMath>
                  </m:oMathPara>
                </a14:m>
                <a:endParaRPr kumimoji="1" lang="ja-JP" altLang="en-US" sz="2160" dirty="0"/>
              </a:p>
            </p:txBody>
          </p:sp>
        </mc:Choice>
        <mc:Fallback>
          <p:sp>
            <p:nvSpPr>
              <p:cNvPr id="38" name="テキスト ボックス 37"/>
              <p:cNvSpPr txBox="1">
                <a:spLocks noRot="1" noChangeAspect="1" noMove="1" noResize="1" noEditPoints="1" noAdjustHandles="1" noChangeArrowheads="1" noChangeShapeType="1" noTextEdit="1"/>
              </p:cNvSpPr>
              <p:nvPr/>
            </p:nvSpPr>
            <p:spPr>
              <a:xfrm>
                <a:off x="11781519" y="4714498"/>
                <a:ext cx="1610000" cy="424732"/>
              </a:xfrm>
              <a:prstGeom prst="rect">
                <a:avLst/>
              </a:prstGeom>
              <a:blipFill>
                <a:blip r:embed="rId10"/>
                <a:stretch>
                  <a:fillRect b="-4286"/>
                </a:stretch>
              </a:blipFill>
            </p:spPr>
            <p:txBody>
              <a:bodyPr/>
              <a:lstStyle/>
              <a:p>
                <a:r>
                  <a:rPr lang="zh-CN" altLang="en-US">
                    <a:noFill/>
                  </a:rPr>
                  <a:t> </a:t>
                </a:r>
              </a:p>
            </p:txBody>
          </p:sp>
        </mc:Fallback>
      </mc:AlternateContent>
      <p:sp>
        <p:nvSpPr>
          <p:cNvPr id="39" name="角丸四角形 38"/>
          <p:cNvSpPr/>
          <p:nvPr/>
        </p:nvSpPr>
        <p:spPr>
          <a:xfrm>
            <a:off x="6144767" y="1610036"/>
            <a:ext cx="3059615" cy="63134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40" name="角丸四角形 39"/>
          <p:cNvSpPr/>
          <p:nvPr/>
        </p:nvSpPr>
        <p:spPr>
          <a:xfrm>
            <a:off x="10332721" y="1570158"/>
            <a:ext cx="2841817" cy="63533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60"/>
          </a:p>
        </p:txBody>
      </p:sp>
      <p:sp>
        <p:nvSpPr>
          <p:cNvPr id="41" name="テキスト ボックス 40"/>
          <p:cNvSpPr txBox="1"/>
          <p:nvPr/>
        </p:nvSpPr>
        <p:spPr>
          <a:xfrm>
            <a:off x="6442993" y="7483188"/>
            <a:ext cx="2072336" cy="424732"/>
          </a:xfrm>
          <a:prstGeom prst="rect">
            <a:avLst/>
          </a:prstGeom>
          <a:noFill/>
        </p:spPr>
        <p:txBody>
          <a:bodyPr wrap="square" rtlCol="0">
            <a:spAutoFit/>
          </a:bodyPr>
          <a:lstStyle/>
          <a:p>
            <a:r>
              <a:rPr kumimoji="1" lang="en-US" altLang="ja-JP" sz="2160" dirty="0"/>
              <a:t>Ground Truth</a:t>
            </a:r>
            <a:endParaRPr kumimoji="1" lang="ja-JP" altLang="en-US" sz="2160" dirty="0"/>
          </a:p>
        </p:txBody>
      </p:sp>
      <p:sp>
        <p:nvSpPr>
          <p:cNvPr id="42" name="テキスト ボックス 41"/>
          <p:cNvSpPr txBox="1"/>
          <p:nvPr/>
        </p:nvSpPr>
        <p:spPr>
          <a:xfrm>
            <a:off x="10798963" y="7573898"/>
            <a:ext cx="2050949" cy="424732"/>
          </a:xfrm>
          <a:prstGeom prst="rect">
            <a:avLst/>
          </a:prstGeom>
          <a:noFill/>
        </p:spPr>
        <p:txBody>
          <a:bodyPr wrap="square" rtlCol="0">
            <a:spAutoFit/>
          </a:bodyPr>
          <a:lstStyle/>
          <a:p>
            <a:r>
              <a:rPr kumimoji="1" lang="en-US" altLang="ja-JP" sz="2160" dirty="0"/>
              <a:t>Ground</a:t>
            </a:r>
            <a:r>
              <a:rPr kumimoji="1" lang="ja-JP" altLang="en-US" sz="2160" dirty="0"/>
              <a:t> </a:t>
            </a:r>
            <a:r>
              <a:rPr kumimoji="1" lang="en-US" altLang="ja-JP" sz="2160" dirty="0"/>
              <a:t>Truth</a:t>
            </a:r>
            <a:endParaRPr kumimoji="1" lang="ja-JP" altLang="en-US" sz="2160" dirty="0"/>
          </a:p>
        </p:txBody>
      </p:sp>
      <p:sp>
        <p:nvSpPr>
          <p:cNvPr id="43" name="テキスト ボックス 42"/>
          <p:cNvSpPr txBox="1"/>
          <p:nvPr/>
        </p:nvSpPr>
        <p:spPr>
          <a:xfrm>
            <a:off x="6561904" y="1678368"/>
            <a:ext cx="2433979" cy="424732"/>
          </a:xfrm>
          <a:prstGeom prst="rect">
            <a:avLst/>
          </a:prstGeom>
          <a:noFill/>
        </p:spPr>
        <p:txBody>
          <a:bodyPr wrap="square" rtlCol="0">
            <a:spAutoFit/>
          </a:bodyPr>
          <a:lstStyle/>
          <a:p>
            <a:r>
              <a:rPr kumimoji="1" lang="en-US" altLang="ja-JP" sz="2160" dirty="0"/>
              <a:t>SMPL parameter</a:t>
            </a:r>
            <a:endParaRPr kumimoji="1" lang="ja-JP" altLang="en-US" sz="2160" dirty="0"/>
          </a:p>
        </p:txBody>
      </p:sp>
      <p:sp>
        <p:nvSpPr>
          <p:cNvPr id="44" name="テキスト ボックス 43"/>
          <p:cNvSpPr txBox="1"/>
          <p:nvPr/>
        </p:nvSpPr>
        <p:spPr>
          <a:xfrm>
            <a:off x="10722189" y="1634250"/>
            <a:ext cx="2064011" cy="424732"/>
          </a:xfrm>
          <a:prstGeom prst="rect">
            <a:avLst/>
          </a:prstGeom>
          <a:noFill/>
        </p:spPr>
        <p:txBody>
          <a:bodyPr wrap="square" rtlCol="0">
            <a:spAutoFit/>
          </a:bodyPr>
          <a:lstStyle/>
          <a:p>
            <a:r>
              <a:rPr kumimoji="1" lang="en-US" altLang="ja-JP" sz="2160" dirty="0"/>
              <a:t>Human mesh</a:t>
            </a:r>
            <a:endParaRPr kumimoji="1" lang="ja-JP" altLang="en-US" sz="2160" dirty="0"/>
          </a:p>
        </p:txBody>
      </p:sp>
      <p:sp>
        <p:nvSpPr>
          <p:cNvPr id="45" name="テキスト ボックス 44"/>
          <p:cNvSpPr txBox="1"/>
          <p:nvPr/>
        </p:nvSpPr>
        <p:spPr>
          <a:xfrm>
            <a:off x="7087195" y="4235526"/>
            <a:ext cx="1636812" cy="424732"/>
          </a:xfrm>
          <a:prstGeom prst="rect">
            <a:avLst/>
          </a:prstGeom>
          <a:noFill/>
        </p:spPr>
        <p:txBody>
          <a:bodyPr wrap="square" rtlCol="0">
            <a:spAutoFit/>
          </a:bodyPr>
          <a:lstStyle/>
          <a:p>
            <a:r>
              <a:rPr kumimoji="1" lang="en-US" altLang="ja-JP" sz="2160" dirty="0"/>
              <a:t>predict</a:t>
            </a:r>
            <a:endParaRPr kumimoji="1" lang="ja-JP" altLang="en-US" sz="2160" dirty="0"/>
          </a:p>
        </p:txBody>
      </p:sp>
      <p:sp>
        <p:nvSpPr>
          <p:cNvPr id="46" name="テキスト ボックス 45"/>
          <p:cNvSpPr txBox="1"/>
          <p:nvPr/>
        </p:nvSpPr>
        <p:spPr>
          <a:xfrm>
            <a:off x="11204037" y="4222732"/>
            <a:ext cx="1745494" cy="424732"/>
          </a:xfrm>
          <a:prstGeom prst="rect">
            <a:avLst/>
          </a:prstGeom>
          <a:noFill/>
        </p:spPr>
        <p:txBody>
          <a:bodyPr wrap="square" rtlCol="0">
            <a:spAutoFit/>
          </a:bodyPr>
          <a:lstStyle/>
          <a:p>
            <a:r>
              <a:rPr kumimoji="1" lang="en-US" altLang="ja-JP" sz="2160" dirty="0"/>
              <a:t>predict</a:t>
            </a:r>
            <a:endParaRPr kumimoji="1" lang="ja-JP" altLang="en-US" sz="2160" dirty="0"/>
          </a:p>
        </p:txBody>
      </p:sp>
    </p:spTree>
    <p:extLst>
      <p:ext uri="{BB962C8B-B14F-4D97-AF65-F5344CB8AC3E}">
        <p14:creationId xmlns:p14="http://schemas.microsoft.com/office/powerpoint/2010/main" val="1617147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1018</TotalTime>
  <Words>2364</Words>
  <Application>Microsoft Office PowerPoint</Application>
  <PresentationFormat>自定义</PresentationFormat>
  <Paragraphs>203</Paragraphs>
  <Slides>14</Slides>
  <Notes>14</Notes>
  <HiddenSlides>0</HiddenSlides>
  <MMClips>9</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14</vt:i4>
      </vt:variant>
    </vt:vector>
  </HeadingPairs>
  <TitlesOfParts>
    <vt:vector size="31" baseType="lpstr">
      <vt:lpstr>等线</vt:lpstr>
      <vt:lpstr>等线 Light</vt:lpstr>
      <vt:lpstr>Söhne</vt:lpstr>
      <vt:lpstr>游ゴシック</vt:lpstr>
      <vt:lpstr>游ゴシック</vt:lpstr>
      <vt:lpstr>游ゴシック Light</vt:lpstr>
      <vt:lpstr>Arial</vt:lpstr>
      <vt:lpstr>Cambria Math</vt:lpstr>
      <vt:lpstr>Raleway</vt:lpstr>
      <vt:lpstr>Symbol</vt:lpstr>
      <vt:lpstr>Times New Roman</vt:lpstr>
      <vt:lpstr>Wingdings</vt:lpstr>
      <vt:lpstr>Office Theme</vt:lpstr>
      <vt:lpstr>Office Theme</vt:lpstr>
      <vt:lpstr>Office Theme</vt:lpstr>
      <vt:lpstr>1_Office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Result of LiDAR simulation data</vt:lpstr>
      <vt:lpstr>人体モデル推定器</vt:lpstr>
      <vt:lpstr>Experiment: SMPL Estimation Results</vt:lpstr>
      <vt:lpstr>Experiment: SMPL Estimation Results</vt:lpstr>
      <vt:lpstr>Experiment: SMPL Estimation Results</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dc:description/>
  <cp:lastModifiedBy>礼翔 钱</cp:lastModifiedBy>
  <cp:revision>26</cp:revision>
  <dcterms:created xsi:type="dcterms:W3CDTF">2023-07-29T09:12:37Z</dcterms:created>
  <dcterms:modified xsi:type="dcterms:W3CDTF">2023-08-03T00:20:25Z</dcterms:modified>
  <dc:language>zh-CN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PptxGenJS</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8</vt:i4>
  </property>
  <property fmtid="{D5CDD505-2E9C-101B-9397-08002B2CF9AE}" pid="9" name="PresentationFormat">
    <vt:lpwstr>On-screen Show (16:9)</vt:lpwstr>
  </property>
  <property fmtid="{D5CDD505-2E9C-101B-9397-08002B2CF9AE}" pid="10" name="ScaleCrop">
    <vt:bool>false</vt:bool>
  </property>
  <property fmtid="{D5CDD505-2E9C-101B-9397-08002B2CF9AE}" pid="11" name="ShareDoc">
    <vt:bool>false</vt:bool>
  </property>
  <property fmtid="{D5CDD505-2E9C-101B-9397-08002B2CF9AE}" pid="12" name="Slides">
    <vt:i4>8</vt:i4>
  </property>
</Properties>
</file>